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Lst>
  <p:notesMasterIdLst>
    <p:notesMasterId r:id="rId28"/>
  </p:notesMasterIdLst>
  <p:handoutMasterIdLst>
    <p:handoutMasterId r:id="rId29"/>
  </p:handoutMasterIdLst>
  <p:sldIdLst>
    <p:sldId id="325" r:id="rId6"/>
    <p:sldId id="301" r:id="rId7"/>
    <p:sldId id="313" r:id="rId8"/>
    <p:sldId id="315" r:id="rId9"/>
    <p:sldId id="314" r:id="rId10"/>
    <p:sldId id="334" r:id="rId11"/>
    <p:sldId id="317" r:id="rId12"/>
    <p:sldId id="318" r:id="rId13"/>
    <p:sldId id="319" r:id="rId14"/>
    <p:sldId id="320" r:id="rId15"/>
    <p:sldId id="321" r:id="rId16"/>
    <p:sldId id="322" r:id="rId17"/>
    <p:sldId id="323" r:id="rId18"/>
    <p:sldId id="324" r:id="rId19"/>
    <p:sldId id="327" r:id="rId20"/>
    <p:sldId id="326" r:id="rId21"/>
    <p:sldId id="328" r:id="rId22"/>
    <p:sldId id="329" r:id="rId23"/>
    <p:sldId id="330" r:id="rId24"/>
    <p:sldId id="331" r:id="rId25"/>
    <p:sldId id="332" r:id="rId26"/>
    <p:sldId id="333" r:id="rId2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44" userDrawn="1">
          <p15:clr>
            <a:srgbClr val="A4A3A4"/>
          </p15:clr>
        </p15:guide>
        <p15:guide id="2" pos="468"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5B5D"/>
    <a:srgbClr val="005288"/>
    <a:srgbClr val="005188"/>
    <a:srgbClr val="C0C2C4"/>
    <a:srgbClr val="B0B1B3"/>
    <a:srgbClr val="8A8B8A"/>
    <a:srgbClr val="002F80"/>
    <a:srgbClr val="003366"/>
    <a:srgbClr val="0072CE"/>
    <a:srgbClr val="002F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69" autoAdjust="0"/>
    <p:restoredTop sz="91769" autoAdjust="0"/>
  </p:normalViewPr>
  <p:slideViewPr>
    <p:cSldViewPr snapToGrid="0" snapToObjects="1">
      <p:cViewPr varScale="1">
        <p:scale>
          <a:sx n="93" d="100"/>
          <a:sy n="93" d="100"/>
        </p:scale>
        <p:origin x="-96" y="-256"/>
      </p:cViewPr>
      <p:guideLst>
        <p:guide orient="horz" pos="944"/>
        <p:guide pos="468"/>
      </p:guideLst>
    </p:cSldViewPr>
  </p:slideViewPr>
  <p:outlineViewPr>
    <p:cViewPr>
      <p:scale>
        <a:sx n="33" d="100"/>
        <a:sy n="33" d="100"/>
      </p:scale>
      <p:origin x="0" y="-1000"/>
    </p:cViewPr>
  </p:outlineViewPr>
  <p:notesTextViewPr>
    <p:cViewPr>
      <p:scale>
        <a:sx n="100" d="100"/>
        <a:sy n="100" d="100"/>
      </p:scale>
      <p:origin x="0" y="0"/>
    </p:cViewPr>
  </p:notesTextViewPr>
  <p:notesViewPr>
    <p:cSldViewPr snapToGrid="0" snapToObjects="1">
      <p:cViewPr varScale="1">
        <p:scale>
          <a:sx n="97" d="100"/>
          <a:sy n="97" d="100"/>
        </p:scale>
        <p:origin x="4328" y="20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FCA97C3-C405-524D-9CBE-0BC0D8901EF2}" type="datetimeFigureOut">
              <a:rPr lang="en-US" smtClean="0"/>
              <a:t>11/15/2022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4E3284D-1414-D044-813C-490EC2E121A8}" type="slidenum">
              <a:rPr lang="en-US" smtClean="0"/>
              <a:t>‹#›</a:t>
            </a:fld>
            <a:endParaRPr lang="en-US"/>
          </a:p>
        </p:txBody>
      </p:sp>
    </p:spTree>
    <p:extLst>
      <p:ext uri="{BB962C8B-B14F-4D97-AF65-F5344CB8AC3E}">
        <p14:creationId xmlns:p14="http://schemas.microsoft.com/office/powerpoint/2010/main" val="42653493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111BCE4-DA71-794C-BB20-C7FCCBD5454E}" type="datetimeFigureOut">
              <a:rPr lang="en-US" smtClean="0"/>
              <a:t>11/15/2022</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BAF53EF-993C-FF42-8B62-CEF57763A78D}" type="slidenum">
              <a:rPr lang="en-US" smtClean="0"/>
              <a:t>‹#›</a:t>
            </a:fld>
            <a:endParaRPr lang="en-US"/>
          </a:p>
        </p:txBody>
      </p:sp>
    </p:spTree>
    <p:extLst>
      <p:ext uri="{BB962C8B-B14F-4D97-AF65-F5344CB8AC3E}">
        <p14:creationId xmlns:p14="http://schemas.microsoft.com/office/powerpoint/2010/main" val="223717316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youtu.be/32vcntOp0i4"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This map highlights the names to the winds on the Island of Maui, Hawaii. Map is from the Hawaii State Geographic Information System. Produced by </a:t>
            </a:r>
            <a:r>
              <a:rPr lang="en-US" dirty="0" err="1"/>
              <a:t>Kapomakai</a:t>
            </a:r>
            <a:r>
              <a:rPr lang="en-US" dirty="0"/>
              <a:t> Stone, Lindsey Spencer, and </a:t>
            </a:r>
            <a:r>
              <a:rPr lang="en-US" dirty="0" err="1"/>
              <a:t>Meona</a:t>
            </a:r>
            <a:r>
              <a:rPr lang="en-US" dirty="0"/>
              <a:t> Elmwood for </a:t>
            </a:r>
            <a:r>
              <a:rPr lang="en-US" dirty="0" err="1"/>
              <a:t>Kahua</a:t>
            </a:r>
            <a:r>
              <a:rPr lang="en-US" dirty="0"/>
              <a:t> </a:t>
            </a:r>
            <a:r>
              <a:rPr lang="en-US" dirty="0" err="1"/>
              <a:t>Aʻo</a:t>
            </a:r>
            <a:r>
              <a:rPr lang="en-US" dirty="0"/>
              <a:t>.</a:t>
            </a:r>
          </a:p>
          <a:p>
            <a:endParaRPr lang="en-US" dirty="0"/>
          </a:p>
        </p:txBody>
      </p:sp>
      <p:sp>
        <p:nvSpPr>
          <p:cNvPr id="4" name="Slide Number Placeholder 3"/>
          <p:cNvSpPr>
            <a:spLocks noGrp="1"/>
          </p:cNvSpPr>
          <p:nvPr>
            <p:ph type="sldNum" sz="quarter" idx="5"/>
          </p:nvPr>
        </p:nvSpPr>
        <p:spPr/>
        <p:txBody>
          <a:bodyPr/>
          <a:lstStyle/>
          <a:p>
            <a:fld id="{4BAF53EF-993C-FF42-8B62-CEF57763A78D}" type="slidenum">
              <a:rPr lang="en-US" smtClean="0"/>
              <a:t>1</a:t>
            </a:fld>
            <a:endParaRPr lang="en-US"/>
          </a:p>
        </p:txBody>
      </p:sp>
    </p:spTree>
    <p:extLst>
      <p:ext uri="{BB962C8B-B14F-4D97-AF65-F5344CB8AC3E}">
        <p14:creationId xmlns:p14="http://schemas.microsoft.com/office/powerpoint/2010/main" val="42637507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a:t>The teacher will direct the class with the questions above and write the answers on the board. At the end of this activity, the teacher will ask the class which answer stood out in each question and/or which answer was given more than once. Those answers will be circled </a:t>
            </a:r>
            <a:r>
              <a:rPr lang="en-US" dirty="0" err="1"/>
              <a:t>perquestion</a:t>
            </a:r>
            <a:r>
              <a:rPr lang="en-US" dirty="0"/>
              <a:t> and placed on another sheet and/or chalkboard for deeper discussion by the class.</a:t>
            </a:r>
          </a:p>
        </p:txBody>
      </p:sp>
      <p:sp>
        <p:nvSpPr>
          <p:cNvPr id="4" name="Slide Number Placeholder 3"/>
          <p:cNvSpPr>
            <a:spLocks noGrp="1"/>
          </p:cNvSpPr>
          <p:nvPr>
            <p:ph type="sldNum" sz="quarter" idx="5"/>
          </p:nvPr>
        </p:nvSpPr>
        <p:spPr/>
        <p:txBody>
          <a:bodyPr/>
          <a:lstStyle/>
          <a:p>
            <a:fld id="{4BAF53EF-993C-FF42-8B62-CEF57763A78D}" type="slidenum">
              <a:rPr lang="en-US" smtClean="0"/>
              <a:t>10</a:t>
            </a:fld>
            <a:endParaRPr lang="en-US"/>
          </a:p>
        </p:txBody>
      </p:sp>
    </p:spTree>
    <p:extLst>
      <p:ext uri="{BB962C8B-B14F-4D97-AF65-F5344CB8AC3E}">
        <p14:creationId xmlns:p14="http://schemas.microsoft.com/office/powerpoint/2010/main" val="3984461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The teacher will give a group activity for the class by having 4 or 5 students in each group. Each group will go through the three stations and highlight the key dynamics.</a:t>
            </a:r>
          </a:p>
          <a:p>
            <a:pPr marL="0" lvl="0" indent="0" algn="l" rtl="0">
              <a:spcBef>
                <a:spcPts val="0"/>
              </a:spcBef>
              <a:spcAft>
                <a:spcPts val="0"/>
              </a:spcAft>
              <a:buNone/>
            </a:pPr>
            <a:endParaRPr lang="en-US" dirty="0"/>
          </a:p>
        </p:txBody>
      </p:sp>
      <p:sp>
        <p:nvSpPr>
          <p:cNvPr id="4" name="Slide Number Placeholder 3"/>
          <p:cNvSpPr>
            <a:spLocks noGrp="1"/>
          </p:cNvSpPr>
          <p:nvPr>
            <p:ph type="sldNum" sz="quarter" idx="5"/>
          </p:nvPr>
        </p:nvSpPr>
        <p:spPr/>
        <p:txBody>
          <a:bodyPr/>
          <a:lstStyle/>
          <a:p>
            <a:fld id="{4BAF53EF-993C-FF42-8B62-CEF57763A78D}" type="slidenum">
              <a:rPr lang="en-US" smtClean="0"/>
              <a:t>11</a:t>
            </a:fld>
            <a:endParaRPr lang="en-US"/>
          </a:p>
        </p:txBody>
      </p:sp>
    </p:spTree>
    <p:extLst>
      <p:ext uri="{BB962C8B-B14F-4D97-AF65-F5344CB8AC3E}">
        <p14:creationId xmlns:p14="http://schemas.microsoft.com/office/powerpoint/2010/main" val="39844617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rtl="0">
              <a:lnSpc>
                <a:spcPct val="100000"/>
              </a:lnSpc>
              <a:spcBef>
                <a:spcPts val="0"/>
              </a:spcBef>
              <a:spcAft>
                <a:spcPts val="0"/>
              </a:spcAft>
              <a:buClr>
                <a:schemeClr val="dk1"/>
              </a:buClr>
              <a:buSzPts val="1200"/>
              <a:buFont typeface="Calibri"/>
              <a:buNone/>
            </a:pPr>
            <a:r>
              <a:rPr lang="en-US" dirty="0"/>
              <a:t>This map highlights the names to the winds on the Island of Maui, Hawaii. Map is from the Hawaii State Geographic Information System. Produced by </a:t>
            </a:r>
            <a:r>
              <a:rPr lang="en-US" dirty="0" err="1"/>
              <a:t>Kapomakai</a:t>
            </a:r>
            <a:r>
              <a:rPr lang="en-US" dirty="0"/>
              <a:t> Stone, Lindsey Spencer, and </a:t>
            </a:r>
            <a:r>
              <a:rPr lang="en-US" dirty="0" err="1"/>
              <a:t>Meona</a:t>
            </a:r>
            <a:r>
              <a:rPr lang="en-US" dirty="0"/>
              <a:t> Elmwood for </a:t>
            </a:r>
            <a:r>
              <a:rPr lang="en-US" dirty="0" err="1"/>
              <a:t>Kahua</a:t>
            </a:r>
            <a:r>
              <a:rPr lang="en-US" dirty="0"/>
              <a:t> </a:t>
            </a:r>
            <a:r>
              <a:rPr lang="en-US" dirty="0" err="1"/>
              <a:t>Aʻo</a:t>
            </a:r>
            <a:r>
              <a:rPr lang="en-US" dirty="0"/>
              <a:t>.</a:t>
            </a:r>
          </a:p>
        </p:txBody>
      </p:sp>
      <p:sp>
        <p:nvSpPr>
          <p:cNvPr id="4" name="Slide Number Placeholder 3"/>
          <p:cNvSpPr>
            <a:spLocks noGrp="1"/>
          </p:cNvSpPr>
          <p:nvPr>
            <p:ph type="sldNum" sz="quarter" idx="5"/>
          </p:nvPr>
        </p:nvSpPr>
        <p:spPr/>
        <p:txBody>
          <a:bodyPr/>
          <a:lstStyle/>
          <a:p>
            <a:fld id="{4BAF53EF-993C-FF42-8B62-CEF57763A78D}" type="slidenum">
              <a:rPr lang="en-US" smtClean="0"/>
              <a:t>12</a:t>
            </a:fld>
            <a:endParaRPr lang="en-US"/>
          </a:p>
        </p:txBody>
      </p:sp>
    </p:spTree>
    <p:extLst>
      <p:ext uri="{BB962C8B-B14F-4D97-AF65-F5344CB8AC3E}">
        <p14:creationId xmlns:p14="http://schemas.microsoft.com/office/powerpoint/2010/main" val="39844617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Teacher will describe the wind directions and connect the name of the wind with the strength of the wind.</a:t>
            </a:r>
          </a:p>
          <a:p>
            <a:pPr marL="0" lvl="0" indent="0" algn="l" rtl="0">
              <a:spcBef>
                <a:spcPts val="0"/>
              </a:spcBef>
              <a:spcAft>
                <a:spcPts val="0"/>
              </a:spcAft>
              <a:buNone/>
            </a:pPr>
            <a:endParaRPr lang="en-US" dirty="0"/>
          </a:p>
        </p:txBody>
      </p:sp>
      <p:sp>
        <p:nvSpPr>
          <p:cNvPr id="4" name="Slide Number Placeholder 3"/>
          <p:cNvSpPr>
            <a:spLocks noGrp="1"/>
          </p:cNvSpPr>
          <p:nvPr>
            <p:ph type="sldNum" sz="quarter" idx="5"/>
          </p:nvPr>
        </p:nvSpPr>
        <p:spPr/>
        <p:txBody>
          <a:bodyPr/>
          <a:lstStyle/>
          <a:p>
            <a:fld id="{4BAF53EF-993C-FF42-8B62-CEF57763A78D}" type="slidenum">
              <a:rPr lang="en-US" smtClean="0"/>
              <a:t>13</a:t>
            </a:fld>
            <a:endParaRPr lang="en-US"/>
          </a:p>
        </p:txBody>
      </p:sp>
    </p:spTree>
    <p:extLst>
      <p:ext uri="{BB962C8B-B14F-4D97-AF65-F5344CB8AC3E}">
        <p14:creationId xmlns:p14="http://schemas.microsoft.com/office/powerpoint/2010/main" val="39844617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a:t>The teacher will show the name of the winds and the definitions of the wind to show how the winds are describing the area.</a:t>
            </a:r>
          </a:p>
        </p:txBody>
      </p:sp>
      <p:sp>
        <p:nvSpPr>
          <p:cNvPr id="4" name="Slide Number Placeholder 3"/>
          <p:cNvSpPr>
            <a:spLocks noGrp="1"/>
          </p:cNvSpPr>
          <p:nvPr>
            <p:ph type="sldNum" sz="quarter" idx="5"/>
          </p:nvPr>
        </p:nvSpPr>
        <p:spPr/>
        <p:txBody>
          <a:bodyPr/>
          <a:lstStyle/>
          <a:p>
            <a:fld id="{4BAF53EF-993C-FF42-8B62-CEF57763A78D}" type="slidenum">
              <a:rPr lang="en-US" smtClean="0"/>
              <a:t>14</a:t>
            </a:fld>
            <a:endParaRPr lang="en-US"/>
          </a:p>
        </p:txBody>
      </p:sp>
    </p:spTree>
    <p:extLst>
      <p:ext uri="{BB962C8B-B14F-4D97-AF65-F5344CB8AC3E}">
        <p14:creationId xmlns:p14="http://schemas.microsoft.com/office/powerpoint/2010/main" val="39844617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a:t>The teacher will show the name of the winds and the definitions of the wind to show how the winds are describing the area.</a:t>
            </a:r>
          </a:p>
        </p:txBody>
      </p:sp>
      <p:sp>
        <p:nvSpPr>
          <p:cNvPr id="4" name="Slide Number Placeholder 3"/>
          <p:cNvSpPr>
            <a:spLocks noGrp="1"/>
          </p:cNvSpPr>
          <p:nvPr>
            <p:ph type="sldNum" sz="quarter" idx="5"/>
          </p:nvPr>
        </p:nvSpPr>
        <p:spPr/>
        <p:txBody>
          <a:bodyPr/>
          <a:lstStyle/>
          <a:p>
            <a:fld id="{4BAF53EF-993C-FF42-8B62-CEF57763A78D}" type="slidenum">
              <a:rPr lang="en-US" smtClean="0"/>
              <a:t>15</a:t>
            </a:fld>
            <a:endParaRPr lang="en-US"/>
          </a:p>
        </p:txBody>
      </p:sp>
    </p:spTree>
    <p:extLst>
      <p:ext uri="{BB962C8B-B14F-4D97-AF65-F5344CB8AC3E}">
        <p14:creationId xmlns:p14="http://schemas.microsoft.com/office/powerpoint/2010/main" val="39844617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rtl="0">
              <a:lnSpc>
                <a:spcPct val="100000"/>
              </a:lnSpc>
              <a:spcBef>
                <a:spcPts val="0"/>
              </a:spcBef>
              <a:spcAft>
                <a:spcPts val="0"/>
              </a:spcAft>
              <a:buClr>
                <a:schemeClr val="dk1"/>
              </a:buClr>
              <a:buSzPts val="1200"/>
              <a:buFont typeface="Calibri"/>
              <a:buNone/>
            </a:pPr>
            <a:r>
              <a:rPr lang="en-US" dirty="0"/>
              <a:t>The teacher will show the name of the winds and the definitions of the wind to show how the winds are describing the area.</a:t>
            </a:r>
          </a:p>
        </p:txBody>
      </p:sp>
      <p:sp>
        <p:nvSpPr>
          <p:cNvPr id="4" name="Slide Number Placeholder 3"/>
          <p:cNvSpPr>
            <a:spLocks noGrp="1"/>
          </p:cNvSpPr>
          <p:nvPr>
            <p:ph type="sldNum" sz="quarter" idx="5"/>
          </p:nvPr>
        </p:nvSpPr>
        <p:spPr/>
        <p:txBody>
          <a:bodyPr/>
          <a:lstStyle/>
          <a:p>
            <a:fld id="{4BAF53EF-993C-FF42-8B62-CEF57763A78D}" type="slidenum">
              <a:rPr lang="en-US" smtClean="0"/>
              <a:t>16</a:t>
            </a:fld>
            <a:endParaRPr lang="en-US"/>
          </a:p>
        </p:txBody>
      </p:sp>
    </p:spTree>
    <p:extLst>
      <p:ext uri="{BB962C8B-B14F-4D97-AF65-F5344CB8AC3E}">
        <p14:creationId xmlns:p14="http://schemas.microsoft.com/office/powerpoint/2010/main" val="39844617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rtl="0">
              <a:lnSpc>
                <a:spcPct val="100000"/>
              </a:lnSpc>
              <a:spcBef>
                <a:spcPts val="0"/>
              </a:spcBef>
              <a:spcAft>
                <a:spcPts val="0"/>
              </a:spcAft>
              <a:buClr>
                <a:schemeClr val="dk1"/>
              </a:buClr>
              <a:buSzPts val="1200"/>
              <a:buFont typeface="Calibri"/>
              <a:buNone/>
            </a:pPr>
            <a:r>
              <a:rPr lang="en-US"/>
              <a:t>The teacher will show the name of the winds and the definitions of the wind to show how the winds are describing the area.</a:t>
            </a:r>
            <a:endParaRPr lang="en-US" dirty="0"/>
          </a:p>
        </p:txBody>
      </p:sp>
      <p:sp>
        <p:nvSpPr>
          <p:cNvPr id="4" name="Slide Number Placeholder 3"/>
          <p:cNvSpPr>
            <a:spLocks noGrp="1"/>
          </p:cNvSpPr>
          <p:nvPr>
            <p:ph type="sldNum" sz="quarter" idx="5"/>
          </p:nvPr>
        </p:nvSpPr>
        <p:spPr/>
        <p:txBody>
          <a:bodyPr/>
          <a:lstStyle/>
          <a:p>
            <a:fld id="{4BAF53EF-993C-FF42-8B62-CEF57763A78D}" type="slidenum">
              <a:rPr lang="en-US" smtClean="0"/>
              <a:t>17</a:t>
            </a:fld>
            <a:endParaRPr lang="en-US"/>
          </a:p>
        </p:txBody>
      </p:sp>
    </p:spTree>
    <p:extLst>
      <p:ext uri="{BB962C8B-B14F-4D97-AF65-F5344CB8AC3E}">
        <p14:creationId xmlns:p14="http://schemas.microsoft.com/office/powerpoint/2010/main" val="39844617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a:t>The teacher will discuss the connection between Indigenous knowledge and wind directions/strength.</a:t>
            </a:r>
          </a:p>
          <a:p>
            <a:pPr marL="0" lvl="0" indent="0" algn="l" rtl="0">
              <a:spcBef>
                <a:spcPts val="0"/>
              </a:spcBef>
              <a:spcAft>
                <a:spcPts val="0"/>
              </a:spcAft>
              <a:buNone/>
            </a:pPr>
            <a:endParaRPr lang="en-US" dirty="0"/>
          </a:p>
        </p:txBody>
      </p:sp>
      <p:sp>
        <p:nvSpPr>
          <p:cNvPr id="4" name="Slide Number Placeholder 3"/>
          <p:cNvSpPr>
            <a:spLocks noGrp="1"/>
          </p:cNvSpPr>
          <p:nvPr>
            <p:ph type="sldNum" sz="quarter" idx="5"/>
          </p:nvPr>
        </p:nvSpPr>
        <p:spPr/>
        <p:txBody>
          <a:bodyPr/>
          <a:lstStyle/>
          <a:p>
            <a:fld id="{4BAF53EF-993C-FF42-8B62-CEF57763A78D}" type="slidenum">
              <a:rPr lang="en-US" smtClean="0"/>
              <a:t>18</a:t>
            </a:fld>
            <a:endParaRPr lang="en-US"/>
          </a:p>
        </p:txBody>
      </p:sp>
    </p:spTree>
    <p:extLst>
      <p:ext uri="{BB962C8B-B14F-4D97-AF65-F5344CB8AC3E}">
        <p14:creationId xmlns:p14="http://schemas.microsoft.com/office/powerpoint/2010/main" val="39844617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a:t>The teacher will start a group activity in which the students will discuss what they have learned. These questions will guide them in discussion which will be presented to the rest of the class at the end of the session.</a:t>
            </a:r>
          </a:p>
          <a:p>
            <a:pPr marL="0" lvl="0" indent="0" algn="l" rtl="0">
              <a:spcBef>
                <a:spcPts val="0"/>
              </a:spcBef>
              <a:spcAft>
                <a:spcPts val="0"/>
              </a:spcAft>
              <a:buNone/>
            </a:pPr>
            <a:endParaRPr lang="en-US" dirty="0"/>
          </a:p>
        </p:txBody>
      </p:sp>
      <p:sp>
        <p:nvSpPr>
          <p:cNvPr id="4" name="Slide Number Placeholder 3"/>
          <p:cNvSpPr>
            <a:spLocks noGrp="1"/>
          </p:cNvSpPr>
          <p:nvPr>
            <p:ph type="sldNum" sz="quarter" idx="5"/>
          </p:nvPr>
        </p:nvSpPr>
        <p:spPr/>
        <p:txBody>
          <a:bodyPr/>
          <a:lstStyle/>
          <a:p>
            <a:fld id="{4BAF53EF-993C-FF42-8B62-CEF57763A78D}" type="slidenum">
              <a:rPr lang="en-US" smtClean="0"/>
              <a:t>19</a:t>
            </a:fld>
            <a:endParaRPr lang="en-US"/>
          </a:p>
        </p:txBody>
      </p:sp>
    </p:spTree>
    <p:extLst>
      <p:ext uri="{BB962C8B-B14F-4D97-AF65-F5344CB8AC3E}">
        <p14:creationId xmlns:p14="http://schemas.microsoft.com/office/powerpoint/2010/main" val="39844617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BAF53EF-993C-FF42-8B62-CEF57763A78D}" type="slidenum">
              <a:rPr lang="en-US" smtClean="0"/>
              <a:t>2</a:t>
            </a:fld>
            <a:endParaRPr lang="en-US"/>
          </a:p>
        </p:txBody>
      </p:sp>
    </p:spTree>
    <p:extLst>
      <p:ext uri="{BB962C8B-B14F-4D97-AF65-F5344CB8AC3E}">
        <p14:creationId xmlns:p14="http://schemas.microsoft.com/office/powerpoint/2010/main" val="39844617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a:t>The teacher will have the class ready the article above and discuss the questions together in a group setting. The discussion will be presented at the end of the session in front of the class.</a:t>
            </a:r>
          </a:p>
          <a:p>
            <a:pPr marL="0" lvl="0" indent="0" algn="l" rtl="0">
              <a:spcBef>
                <a:spcPts val="0"/>
              </a:spcBef>
              <a:spcAft>
                <a:spcPts val="0"/>
              </a:spcAft>
              <a:buNone/>
            </a:pPr>
            <a:endParaRPr lang="en-US" dirty="0"/>
          </a:p>
        </p:txBody>
      </p:sp>
      <p:sp>
        <p:nvSpPr>
          <p:cNvPr id="4" name="Slide Number Placeholder 3"/>
          <p:cNvSpPr>
            <a:spLocks noGrp="1"/>
          </p:cNvSpPr>
          <p:nvPr>
            <p:ph type="sldNum" sz="quarter" idx="5"/>
          </p:nvPr>
        </p:nvSpPr>
        <p:spPr/>
        <p:txBody>
          <a:bodyPr/>
          <a:lstStyle/>
          <a:p>
            <a:fld id="{4BAF53EF-993C-FF42-8B62-CEF57763A78D}" type="slidenum">
              <a:rPr lang="en-US" smtClean="0"/>
              <a:t>20</a:t>
            </a:fld>
            <a:endParaRPr lang="en-US"/>
          </a:p>
        </p:txBody>
      </p:sp>
    </p:spTree>
    <p:extLst>
      <p:ext uri="{BB962C8B-B14F-4D97-AF65-F5344CB8AC3E}">
        <p14:creationId xmlns:p14="http://schemas.microsoft.com/office/powerpoint/2010/main" val="39844617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a:t>A gratitude chant from the student to teacher to say </a:t>
            </a:r>
            <a:r>
              <a:rPr lang="en-US" dirty="0" err="1"/>
              <a:t>ʻThank</a:t>
            </a:r>
            <a:r>
              <a:rPr lang="en-US" dirty="0"/>
              <a:t> </a:t>
            </a:r>
            <a:r>
              <a:rPr lang="en-US" dirty="0" err="1"/>
              <a:t>youʻ</a:t>
            </a:r>
            <a:r>
              <a:rPr lang="en-US" dirty="0"/>
              <a:t> for the instruction in class. The day ends in protocol. Chant by </a:t>
            </a:r>
            <a:r>
              <a:rPr lang="en-US" dirty="0" err="1"/>
              <a:t>Kehau</a:t>
            </a:r>
            <a:r>
              <a:rPr lang="en-US" dirty="0"/>
              <a:t> </a:t>
            </a:r>
            <a:r>
              <a:rPr lang="en-US" dirty="0" err="1"/>
              <a:t>Camara</a:t>
            </a:r>
            <a:r>
              <a:rPr lang="en-US" dirty="0"/>
              <a:t>. </a:t>
            </a:r>
          </a:p>
        </p:txBody>
      </p:sp>
      <p:sp>
        <p:nvSpPr>
          <p:cNvPr id="4" name="Slide Number Placeholder 3"/>
          <p:cNvSpPr>
            <a:spLocks noGrp="1"/>
          </p:cNvSpPr>
          <p:nvPr>
            <p:ph type="sldNum" sz="quarter" idx="5"/>
          </p:nvPr>
        </p:nvSpPr>
        <p:spPr/>
        <p:txBody>
          <a:bodyPr/>
          <a:lstStyle/>
          <a:p>
            <a:fld id="{4BAF53EF-993C-FF42-8B62-CEF57763A78D}" type="slidenum">
              <a:rPr lang="en-US" smtClean="0"/>
              <a:t>21</a:t>
            </a:fld>
            <a:endParaRPr lang="en-US"/>
          </a:p>
        </p:txBody>
      </p:sp>
    </p:spTree>
    <p:extLst>
      <p:ext uri="{BB962C8B-B14F-4D97-AF65-F5344CB8AC3E}">
        <p14:creationId xmlns:p14="http://schemas.microsoft.com/office/powerpoint/2010/main" val="3548080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0"/>
              </a:spcAft>
              <a:buSzPts val="1100"/>
              <a:buNone/>
            </a:pPr>
            <a:r>
              <a:rPr lang="en-US" dirty="0"/>
              <a:t>This list of references is </a:t>
            </a:r>
            <a:r>
              <a:rPr lang="en-US"/>
              <a:t>to provide</a:t>
            </a:r>
            <a:r>
              <a:rPr lang="en-US" baseline="0"/>
              <a:t> </a:t>
            </a:r>
            <a:r>
              <a:rPr lang="en-US" baseline="0" dirty="0"/>
              <a:t>sources of</a:t>
            </a:r>
            <a:r>
              <a:rPr lang="en-US" dirty="0"/>
              <a:t> information.</a:t>
            </a:r>
          </a:p>
          <a:p>
            <a:endParaRPr lang="en-US" dirty="0"/>
          </a:p>
        </p:txBody>
      </p:sp>
      <p:sp>
        <p:nvSpPr>
          <p:cNvPr id="4" name="Slide Number Placeholder 3"/>
          <p:cNvSpPr>
            <a:spLocks noGrp="1"/>
          </p:cNvSpPr>
          <p:nvPr>
            <p:ph type="sldNum" sz="quarter" idx="5"/>
          </p:nvPr>
        </p:nvSpPr>
        <p:spPr/>
        <p:txBody>
          <a:bodyPr/>
          <a:lstStyle/>
          <a:p>
            <a:fld id="{4BAF53EF-993C-FF42-8B62-CEF57763A78D}" type="slidenum">
              <a:rPr lang="en-US" smtClean="0"/>
              <a:t>22</a:t>
            </a:fld>
            <a:endParaRPr lang="en-US"/>
          </a:p>
        </p:txBody>
      </p:sp>
    </p:spTree>
    <p:extLst>
      <p:ext uri="{BB962C8B-B14F-4D97-AF65-F5344CB8AC3E}">
        <p14:creationId xmlns:p14="http://schemas.microsoft.com/office/powerpoint/2010/main" val="3984461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This need to know list will be discussed in class to give the students guidance of what will be learned in the class.</a:t>
            </a:r>
          </a:p>
          <a:p>
            <a:endParaRPr lang="en-US" dirty="0"/>
          </a:p>
        </p:txBody>
      </p:sp>
      <p:sp>
        <p:nvSpPr>
          <p:cNvPr id="4" name="Slide Number Placeholder 3"/>
          <p:cNvSpPr>
            <a:spLocks noGrp="1"/>
          </p:cNvSpPr>
          <p:nvPr>
            <p:ph type="sldNum" sz="quarter" idx="5"/>
          </p:nvPr>
        </p:nvSpPr>
        <p:spPr/>
        <p:txBody>
          <a:bodyPr/>
          <a:lstStyle/>
          <a:p>
            <a:fld id="{4BAF53EF-993C-FF42-8B62-CEF57763A78D}" type="slidenum">
              <a:rPr lang="en-US" smtClean="0"/>
              <a:t>3</a:t>
            </a:fld>
            <a:endParaRPr lang="en-US"/>
          </a:p>
        </p:txBody>
      </p:sp>
    </p:spTree>
    <p:extLst>
      <p:ext uri="{BB962C8B-B14F-4D97-AF65-F5344CB8AC3E}">
        <p14:creationId xmlns:p14="http://schemas.microsoft.com/office/powerpoint/2010/main" val="3984461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BAF53EF-993C-FF42-8B62-CEF57763A78D}" type="slidenum">
              <a:rPr lang="en-US" smtClean="0"/>
              <a:t>4</a:t>
            </a:fld>
            <a:endParaRPr lang="en-US"/>
          </a:p>
        </p:txBody>
      </p:sp>
    </p:spTree>
    <p:extLst>
      <p:ext uri="{BB962C8B-B14F-4D97-AF65-F5344CB8AC3E}">
        <p14:creationId xmlns:p14="http://schemas.microsoft.com/office/powerpoint/2010/main" val="3984461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The beginning of class will start with traditional protocol by chanting E </a:t>
            </a:r>
            <a:r>
              <a:rPr lang="en-US" dirty="0" err="1"/>
              <a:t>Hō</a:t>
            </a:r>
            <a:r>
              <a:rPr lang="en-US" dirty="0"/>
              <a:t> Mai by Edith </a:t>
            </a:r>
            <a:r>
              <a:rPr lang="en-US" dirty="0" err="1"/>
              <a:t>Kanakaʻole</a:t>
            </a:r>
            <a:r>
              <a:rPr lang="en-US" dirty="0"/>
              <a:t> </a:t>
            </a:r>
            <a:r>
              <a:rPr lang="en-US" dirty="0" err="1"/>
              <a:t>Kanahele</a:t>
            </a:r>
            <a:r>
              <a:rPr lang="en-US" dirty="0"/>
              <a:t>. The teacher will handout a copy of the words and explain the chant and start the chant for the students. The students will chant along with the teacher together. </a:t>
            </a:r>
            <a:r>
              <a:rPr lang="en-US" sz="1200" kern="1200" dirty="0">
                <a:solidFill>
                  <a:schemeClr val="tx1"/>
                </a:solidFill>
                <a:effectLst/>
                <a:latin typeface="+mn-lt"/>
                <a:ea typeface="+mn-ea"/>
                <a:cs typeface="+mn-cs"/>
              </a:rPr>
              <a:t>To listen to the chant, </a:t>
            </a:r>
            <a:r>
              <a:rPr lang="en-US" sz="1200" u="sng" kern="1200" dirty="0">
                <a:solidFill>
                  <a:schemeClr val="tx1"/>
                </a:solidFill>
                <a:effectLst/>
                <a:latin typeface="+mn-lt"/>
                <a:ea typeface="+mn-ea"/>
                <a:cs typeface="+mn-cs"/>
                <a:hlinkClick r:id="rId3"/>
              </a:rPr>
              <a:t>https://youtu.be/32vcntOp0i4</a:t>
            </a:r>
            <a:r>
              <a:rPr lang="en-US" sz="1200" kern="1200" dirty="0">
                <a:solidFill>
                  <a:schemeClr val="tx1"/>
                </a:solidFill>
                <a:effectLst/>
                <a:latin typeface="+mn-lt"/>
                <a:ea typeface="+mn-ea"/>
                <a:cs typeface="+mn-cs"/>
              </a:rPr>
              <a:t>.</a:t>
            </a:r>
          </a:p>
          <a:p>
            <a:pPr marL="0" lvl="0" indent="0" algn="l" rtl="0">
              <a:spcBef>
                <a:spcPts val="0"/>
              </a:spcBef>
              <a:spcAft>
                <a:spcPts val="0"/>
              </a:spcAft>
              <a:buNone/>
            </a:pPr>
            <a:endParaRPr lang="en-US" dirty="0"/>
          </a:p>
        </p:txBody>
      </p:sp>
      <p:sp>
        <p:nvSpPr>
          <p:cNvPr id="4" name="Slide Number Placeholder 3"/>
          <p:cNvSpPr>
            <a:spLocks noGrp="1"/>
          </p:cNvSpPr>
          <p:nvPr>
            <p:ph type="sldNum" sz="quarter" idx="5"/>
          </p:nvPr>
        </p:nvSpPr>
        <p:spPr/>
        <p:txBody>
          <a:bodyPr/>
          <a:lstStyle/>
          <a:p>
            <a:fld id="{4BAF53EF-993C-FF42-8B62-CEF57763A78D}" type="slidenum">
              <a:rPr lang="en-US" smtClean="0"/>
              <a:t>5</a:t>
            </a:fld>
            <a:endParaRPr lang="en-US"/>
          </a:p>
        </p:txBody>
      </p:sp>
    </p:spTree>
    <p:extLst>
      <p:ext uri="{BB962C8B-B14F-4D97-AF65-F5344CB8AC3E}">
        <p14:creationId xmlns:p14="http://schemas.microsoft.com/office/powerpoint/2010/main" val="3984461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After the chant, explain that when doing this in Hawai‘i, each student would introduce themselves and where they are from in the Hawaiian language, and explain what connects them to this place. Introductions would be shared in the following way:</a:t>
            </a:r>
          </a:p>
          <a:p>
            <a:r>
              <a:rPr lang="en-US" sz="1200" i="1" kern="1200" dirty="0">
                <a:solidFill>
                  <a:schemeClr val="tx1"/>
                </a:solidFill>
                <a:effectLst/>
                <a:latin typeface="+mn-lt"/>
                <a:ea typeface="+mn-ea"/>
                <a:cs typeface="+mn-cs"/>
              </a:rPr>
              <a:t>Aloha. </a:t>
            </a:r>
            <a:endParaRPr lang="en-US" sz="1200" kern="1200" dirty="0">
              <a:solidFill>
                <a:schemeClr val="tx1"/>
              </a:solidFill>
              <a:effectLst/>
              <a:latin typeface="+mn-lt"/>
              <a:ea typeface="+mn-ea"/>
              <a:cs typeface="+mn-cs"/>
            </a:endParaRPr>
          </a:p>
          <a:p>
            <a:r>
              <a:rPr lang="en-US" sz="1200" i="1" kern="1200" dirty="0" err="1">
                <a:solidFill>
                  <a:schemeClr val="tx1"/>
                </a:solidFill>
                <a:effectLst/>
                <a:latin typeface="+mn-lt"/>
                <a:ea typeface="+mn-ea"/>
                <a:cs typeface="+mn-cs"/>
              </a:rPr>
              <a:t>ʻO</a:t>
            </a:r>
            <a:r>
              <a:rPr lang="en-US" sz="1200" i="1" kern="1200" dirty="0">
                <a:solidFill>
                  <a:schemeClr val="tx1"/>
                </a:solidFill>
                <a:effectLst/>
                <a:latin typeface="+mn-lt"/>
                <a:ea typeface="+mn-ea"/>
                <a:cs typeface="+mn-cs"/>
              </a:rPr>
              <a:t> (first &amp; last name) </a:t>
            </a:r>
            <a:r>
              <a:rPr lang="en-US" sz="1200" i="1" kern="1200" dirty="0" err="1">
                <a:solidFill>
                  <a:schemeClr val="tx1"/>
                </a:solidFill>
                <a:effectLst/>
                <a:latin typeface="+mn-lt"/>
                <a:ea typeface="+mn-ea"/>
                <a:cs typeface="+mn-cs"/>
              </a:rPr>
              <a:t>koʻu</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inoa</a:t>
            </a:r>
            <a:r>
              <a:rPr lang="en-US"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No (place of residence) </a:t>
            </a:r>
            <a:r>
              <a:rPr lang="en-US" sz="1200" i="1" kern="1200" dirty="0" err="1">
                <a:solidFill>
                  <a:schemeClr val="tx1"/>
                </a:solidFill>
                <a:effectLst/>
                <a:latin typeface="+mn-lt"/>
                <a:ea typeface="+mn-ea"/>
                <a:cs typeface="+mn-cs"/>
              </a:rPr>
              <a:t>mai</a:t>
            </a:r>
            <a:r>
              <a:rPr lang="en-US" sz="1200" i="1" kern="1200" dirty="0">
                <a:solidFill>
                  <a:schemeClr val="tx1"/>
                </a:solidFill>
                <a:effectLst/>
                <a:latin typeface="+mn-lt"/>
                <a:ea typeface="+mn-ea"/>
                <a:cs typeface="+mn-cs"/>
              </a:rPr>
              <a:t> au. </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What makes me </a:t>
            </a:r>
            <a:r>
              <a:rPr lang="en-US" sz="1200" i="1" kern="1200" dirty="0" err="1">
                <a:solidFill>
                  <a:schemeClr val="tx1"/>
                </a:solidFill>
                <a:effectLst/>
                <a:latin typeface="+mn-lt"/>
                <a:ea typeface="+mn-ea"/>
                <a:cs typeface="+mn-cs"/>
              </a:rPr>
              <a:t>pili</a:t>
            </a:r>
            <a:r>
              <a:rPr lang="en-US" sz="1200" i="1" kern="1200" dirty="0">
                <a:solidFill>
                  <a:schemeClr val="tx1"/>
                </a:solidFill>
                <a:effectLst/>
                <a:latin typeface="+mn-lt"/>
                <a:ea typeface="+mn-ea"/>
                <a:cs typeface="+mn-cs"/>
              </a:rPr>
              <a:t> to Hawaii?</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Explain that by doing introductions in the Hawaiian language, the student is being connected to another worldview. Have each student introduce themselves in the Hawaiian language and explain how they connect to the place they come from. This activity allows the students to have a connection to place and creates relationships with communities. </a:t>
            </a:r>
          </a:p>
          <a:p>
            <a:endParaRPr lang="en-US" dirty="0"/>
          </a:p>
        </p:txBody>
      </p:sp>
      <p:sp>
        <p:nvSpPr>
          <p:cNvPr id="4" name="Slide Number Placeholder 3"/>
          <p:cNvSpPr>
            <a:spLocks noGrp="1"/>
          </p:cNvSpPr>
          <p:nvPr>
            <p:ph type="sldNum" sz="quarter" idx="5"/>
          </p:nvPr>
        </p:nvSpPr>
        <p:spPr/>
        <p:txBody>
          <a:bodyPr/>
          <a:lstStyle/>
          <a:p>
            <a:fld id="{4BAF53EF-993C-FF42-8B62-CEF57763A78D}" type="slidenum">
              <a:rPr lang="en-US" smtClean="0"/>
              <a:t>6</a:t>
            </a:fld>
            <a:endParaRPr lang="en-US"/>
          </a:p>
        </p:txBody>
      </p:sp>
    </p:spTree>
    <p:extLst>
      <p:ext uri="{BB962C8B-B14F-4D97-AF65-F5344CB8AC3E}">
        <p14:creationId xmlns:p14="http://schemas.microsoft.com/office/powerpoint/2010/main" val="3984461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a:t>The teacher will get the students to read the story of </a:t>
            </a:r>
            <a:r>
              <a:rPr lang="en-US" dirty="0" err="1"/>
              <a:t>Laʻamaomao</a:t>
            </a:r>
            <a:r>
              <a:rPr lang="en-US" dirty="0"/>
              <a:t>. In Indigenous cultures, </a:t>
            </a:r>
            <a:r>
              <a:rPr lang="en-US" dirty="0" err="1"/>
              <a:t>moʻolelo</a:t>
            </a:r>
            <a:r>
              <a:rPr lang="en-US" dirty="0"/>
              <a:t> or stories discuss a storyline to remember certain key aspects of a dynamic. The wind names exist throughout the Hawaiian islands and for every island. These names discuss their respective areas and talks about who lived there, different winds brings different weather dynamics to the area, farming, fishing, when to go to ocean and when not to go there, and other dynamics that becomes useful in everyday life. These stories help to remember these dynamics.</a:t>
            </a:r>
          </a:p>
        </p:txBody>
      </p:sp>
      <p:sp>
        <p:nvSpPr>
          <p:cNvPr id="4" name="Slide Number Placeholder 3"/>
          <p:cNvSpPr>
            <a:spLocks noGrp="1"/>
          </p:cNvSpPr>
          <p:nvPr>
            <p:ph type="sldNum" sz="quarter" idx="5"/>
          </p:nvPr>
        </p:nvSpPr>
        <p:spPr/>
        <p:txBody>
          <a:bodyPr/>
          <a:lstStyle/>
          <a:p>
            <a:fld id="{4BAF53EF-993C-FF42-8B62-CEF57763A78D}" type="slidenum">
              <a:rPr lang="en-US" smtClean="0"/>
              <a:t>7</a:t>
            </a:fld>
            <a:endParaRPr lang="en-US"/>
          </a:p>
        </p:txBody>
      </p:sp>
    </p:spTree>
    <p:extLst>
      <p:ext uri="{BB962C8B-B14F-4D97-AF65-F5344CB8AC3E}">
        <p14:creationId xmlns:p14="http://schemas.microsoft.com/office/powerpoint/2010/main" val="39844617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a:t>The teacher will discuss the history of the wind gourd, where the students can find it, and show how the gourd can be used depending on where you are in the Hawaiian islands.</a:t>
            </a:r>
          </a:p>
        </p:txBody>
      </p:sp>
      <p:sp>
        <p:nvSpPr>
          <p:cNvPr id="4" name="Slide Number Placeholder 3"/>
          <p:cNvSpPr>
            <a:spLocks noGrp="1"/>
          </p:cNvSpPr>
          <p:nvPr>
            <p:ph type="sldNum" sz="quarter" idx="5"/>
          </p:nvPr>
        </p:nvSpPr>
        <p:spPr/>
        <p:txBody>
          <a:bodyPr/>
          <a:lstStyle/>
          <a:p>
            <a:fld id="{4BAF53EF-993C-FF42-8B62-CEF57763A78D}" type="slidenum">
              <a:rPr lang="en-US" smtClean="0"/>
              <a:t>8</a:t>
            </a:fld>
            <a:endParaRPr lang="en-US"/>
          </a:p>
        </p:txBody>
      </p:sp>
    </p:spTree>
    <p:extLst>
      <p:ext uri="{BB962C8B-B14F-4D97-AF65-F5344CB8AC3E}">
        <p14:creationId xmlns:p14="http://schemas.microsoft.com/office/powerpoint/2010/main" val="39844617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a:t>The teacher will have the class retell the story, include who the key players were, and see if they can remember the beginning, middle, and end of the story. This activity shows how to remember a dynamic through storytelling by using the key references.</a:t>
            </a:r>
          </a:p>
        </p:txBody>
      </p:sp>
      <p:sp>
        <p:nvSpPr>
          <p:cNvPr id="4" name="Slide Number Placeholder 3"/>
          <p:cNvSpPr>
            <a:spLocks noGrp="1"/>
          </p:cNvSpPr>
          <p:nvPr>
            <p:ph type="sldNum" sz="quarter" idx="5"/>
          </p:nvPr>
        </p:nvSpPr>
        <p:spPr/>
        <p:txBody>
          <a:bodyPr/>
          <a:lstStyle/>
          <a:p>
            <a:fld id="{4BAF53EF-993C-FF42-8B62-CEF57763A78D}" type="slidenum">
              <a:rPr lang="en-US" smtClean="0"/>
              <a:t>9</a:t>
            </a:fld>
            <a:endParaRPr lang="en-US"/>
          </a:p>
        </p:txBody>
      </p:sp>
    </p:spTree>
    <p:extLst>
      <p:ext uri="{BB962C8B-B14F-4D97-AF65-F5344CB8AC3E}">
        <p14:creationId xmlns:p14="http://schemas.microsoft.com/office/powerpoint/2010/main" val="3984461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low ink)">
    <p:spTree>
      <p:nvGrpSpPr>
        <p:cNvPr id="1" name=""/>
        <p:cNvGrpSpPr/>
        <p:nvPr/>
      </p:nvGrpSpPr>
      <p:grpSpPr>
        <a:xfrm>
          <a:off x="0" y="0"/>
          <a:ext cx="0" cy="0"/>
          <a:chOff x="0" y="0"/>
          <a:chExt cx="0" cy="0"/>
        </a:xfrm>
      </p:grpSpPr>
      <p:sp>
        <p:nvSpPr>
          <p:cNvPr id="3" name="Title 2"/>
          <p:cNvSpPr>
            <a:spLocks noGrp="1"/>
          </p:cNvSpPr>
          <p:nvPr>
            <p:ph type="title"/>
          </p:nvPr>
        </p:nvSpPr>
        <p:spPr>
          <a:xfrm>
            <a:off x="738189" y="2164956"/>
            <a:ext cx="10715627" cy="743347"/>
          </a:xfrm>
        </p:spPr>
        <p:txBody>
          <a:bodyPr>
            <a:normAutofit/>
          </a:bodyPr>
          <a:lstStyle>
            <a:lvl1pPr>
              <a:defRPr sz="4000" b="0">
                <a:solidFill>
                  <a:srgbClr val="005288"/>
                </a:solidFill>
                <a:latin typeface="+mj-lt"/>
                <a:cs typeface="Arial"/>
              </a:defRPr>
            </a:lvl1pPr>
          </a:lstStyle>
          <a:p>
            <a:r>
              <a:rPr lang="en-US" dirty="0"/>
              <a:t>Click to edit Master title style</a:t>
            </a:r>
          </a:p>
        </p:txBody>
      </p:sp>
      <p:sp>
        <p:nvSpPr>
          <p:cNvPr id="6" name="Text Placeholder 5"/>
          <p:cNvSpPr>
            <a:spLocks noGrp="1"/>
          </p:cNvSpPr>
          <p:nvPr>
            <p:ph type="body" sz="quarter" idx="10"/>
          </p:nvPr>
        </p:nvSpPr>
        <p:spPr>
          <a:xfrm>
            <a:off x="745067" y="2895600"/>
            <a:ext cx="10708748" cy="1148366"/>
          </a:xfrm>
        </p:spPr>
        <p:txBody>
          <a:bodyPr>
            <a:normAutofit/>
          </a:bodyPr>
          <a:lstStyle>
            <a:lvl1pPr marL="0" indent="0">
              <a:buNone/>
              <a:defRPr sz="1600">
                <a:solidFill>
                  <a:srgbClr val="43484E"/>
                </a:solidFill>
                <a:latin typeface="+mj-lt"/>
                <a:cs typeface="Arial"/>
              </a:defRPr>
            </a:lvl1pPr>
          </a:lstStyle>
          <a:p>
            <a:pPr lvl="0"/>
            <a:r>
              <a:rPr lang="en-US" dirty="0"/>
              <a:t>Click to edit Master text styles</a:t>
            </a:r>
          </a:p>
        </p:txBody>
      </p:sp>
    </p:spTree>
    <p:extLst>
      <p:ext uri="{BB962C8B-B14F-4D97-AF65-F5344CB8AC3E}">
        <p14:creationId xmlns:p14="http://schemas.microsoft.com/office/powerpoint/2010/main" val="949440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738194" y="2098850"/>
            <a:ext cx="5129793" cy="3473276"/>
          </a:xfrm>
          <a:prstGeom prst="rect">
            <a:avLst/>
          </a:prstGeom>
        </p:spPr>
        <p:txBody>
          <a:bodyPr/>
          <a:lstStyle>
            <a:lvl1pPr>
              <a:lnSpc>
                <a:spcPts val="2400"/>
              </a:lnSpc>
              <a:spcBef>
                <a:spcPts val="1000"/>
              </a:spcBef>
              <a:defRPr sz="2000" baseline="0"/>
            </a:lvl1pPr>
            <a:lvl2pPr>
              <a:spcBef>
                <a:spcPts val="1000"/>
              </a:spcBef>
              <a:defRPr sz="1800" baseline="0"/>
            </a:lvl2pPr>
            <a:lvl3pPr>
              <a:spcBef>
                <a:spcPts val="1000"/>
              </a:spcBef>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add text</a:t>
            </a:r>
          </a:p>
          <a:p>
            <a:pPr lvl="1"/>
            <a:r>
              <a:rPr lang="en-US" dirty="0"/>
              <a:t>Second level</a:t>
            </a:r>
          </a:p>
          <a:p>
            <a:pPr lvl="2"/>
            <a:r>
              <a:rPr lang="en-US" dirty="0"/>
              <a:t>Third level</a:t>
            </a:r>
          </a:p>
        </p:txBody>
      </p:sp>
      <p:sp>
        <p:nvSpPr>
          <p:cNvPr id="5" name="Text Placeholder 4"/>
          <p:cNvSpPr>
            <a:spLocks noGrp="1"/>
          </p:cNvSpPr>
          <p:nvPr>
            <p:ph type="body" sz="quarter" idx="3" hasCustomPrompt="1"/>
          </p:nvPr>
        </p:nvSpPr>
        <p:spPr>
          <a:xfrm>
            <a:off x="6322005" y="1579099"/>
            <a:ext cx="5131808" cy="371679"/>
          </a:xfrm>
          <a:prstGeom prst="rect">
            <a:avLst/>
          </a:prstGeom>
        </p:spPr>
        <p:txBody>
          <a:bodyPr anchor="b">
            <a:noAutofit/>
          </a:bodyPr>
          <a:lstStyle>
            <a:lvl1pPr marL="0" indent="0">
              <a:buNone/>
              <a:defRPr sz="2000" b="1">
                <a:latin typeface="+mj-lt"/>
                <a:cs typeface="Georgi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6" name="Content Placeholder 5"/>
          <p:cNvSpPr>
            <a:spLocks noGrp="1"/>
          </p:cNvSpPr>
          <p:nvPr>
            <p:ph sz="quarter" idx="4" hasCustomPrompt="1"/>
          </p:nvPr>
        </p:nvSpPr>
        <p:spPr>
          <a:xfrm>
            <a:off x="6322005" y="2098850"/>
            <a:ext cx="5131808" cy="3473276"/>
          </a:xfrm>
          <a:prstGeom prst="rect">
            <a:avLst/>
          </a:prstGeom>
        </p:spPr>
        <p:txBody>
          <a:bodyPr/>
          <a:lstStyle>
            <a:lvl1pPr>
              <a:lnSpc>
                <a:spcPts val="2400"/>
              </a:lnSpc>
              <a:spcBef>
                <a:spcPts val="1000"/>
              </a:spcBef>
              <a:defRPr sz="2000" baseline="0"/>
            </a:lvl1pPr>
            <a:lvl2pPr>
              <a:spcBef>
                <a:spcPts val="1000"/>
              </a:spcBef>
              <a:defRPr sz="1800"/>
            </a:lvl2pPr>
            <a:lvl3pPr>
              <a:spcBef>
                <a:spcPts val="1000"/>
              </a:spcBef>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add text</a:t>
            </a:r>
          </a:p>
          <a:p>
            <a:pPr lvl="1"/>
            <a:r>
              <a:rPr lang="en-US" dirty="0"/>
              <a:t>Second level</a:t>
            </a:r>
          </a:p>
          <a:p>
            <a:pPr lvl="2"/>
            <a:r>
              <a:rPr lang="en-US" dirty="0"/>
              <a:t>Third level</a:t>
            </a:r>
          </a:p>
        </p:txBody>
      </p:sp>
      <p:sp>
        <p:nvSpPr>
          <p:cNvPr id="19" name="Text Placeholder 4"/>
          <p:cNvSpPr>
            <a:spLocks noGrp="1"/>
          </p:cNvSpPr>
          <p:nvPr>
            <p:ph type="body" sz="quarter" idx="12" hasCustomPrompt="1"/>
          </p:nvPr>
        </p:nvSpPr>
        <p:spPr>
          <a:xfrm>
            <a:off x="711200" y="1579099"/>
            <a:ext cx="5131808" cy="371679"/>
          </a:xfrm>
          <a:prstGeom prst="rect">
            <a:avLst/>
          </a:prstGeom>
        </p:spPr>
        <p:txBody>
          <a:bodyPr anchor="b">
            <a:noAutofit/>
          </a:bodyPr>
          <a:lstStyle>
            <a:lvl1pPr marL="0" indent="0">
              <a:buNone/>
              <a:defRPr sz="2000" b="1">
                <a:latin typeface="+mj-lt"/>
                <a:cs typeface="Georgi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10" name="Title Placeholder 1"/>
          <p:cNvSpPr>
            <a:spLocks noGrp="1"/>
          </p:cNvSpPr>
          <p:nvPr>
            <p:ph type="title"/>
          </p:nvPr>
        </p:nvSpPr>
        <p:spPr>
          <a:xfrm>
            <a:off x="738189" y="452440"/>
            <a:ext cx="10715627" cy="743347"/>
          </a:xfrm>
          <a:prstGeom prst="rect">
            <a:avLst/>
          </a:prstGeom>
        </p:spPr>
        <p:txBody>
          <a:bodyPr vert="horz" lIns="91440" tIns="45720" rIns="91440" bIns="45720" rtlCol="0" anchor="ctr">
            <a:normAutofit/>
          </a:bodyPr>
          <a:lstStyle>
            <a:lvl1pPr>
              <a:defRPr>
                <a:solidFill>
                  <a:srgbClr val="005288"/>
                </a:solidFill>
              </a:defRPr>
            </a:lvl1pPr>
          </a:lstStyle>
          <a:p>
            <a:r>
              <a:rPr lang="en-US" dirty="0"/>
              <a:t>Click to edit master title style</a:t>
            </a:r>
          </a:p>
        </p:txBody>
      </p:sp>
      <p:sp>
        <p:nvSpPr>
          <p:cNvPr id="12" name="Slide Number Placeholder 11">
            <a:extLst>
              <a:ext uri="{FF2B5EF4-FFF2-40B4-BE49-F238E27FC236}">
                <a16:creationId xmlns:a16="http://schemas.microsoft.com/office/drawing/2014/main" id="{BA1FB061-3945-984E-B19F-EFD8A4ED4959}"/>
              </a:ext>
            </a:extLst>
          </p:cNvPr>
          <p:cNvSpPr>
            <a:spLocks noGrp="1"/>
          </p:cNvSpPr>
          <p:nvPr>
            <p:ph type="sldNum" sz="quarter" idx="13"/>
          </p:nvPr>
        </p:nvSpPr>
        <p:spPr>
          <a:xfrm>
            <a:off x="10539413" y="6173791"/>
            <a:ext cx="914403" cy="365125"/>
          </a:xfrm>
        </p:spPr>
        <p:txBody>
          <a:bodyPr/>
          <a:lstStyle>
            <a:lvl1pPr>
              <a:defRPr>
                <a:solidFill>
                  <a:srgbClr val="5A5B5D"/>
                </a:solidFill>
              </a:defRPr>
            </a:lvl1pPr>
          </a:lstStyle>
          <a:p>
            <a:fld id="{8FCC257D-A786-9244-9E17-CE618C8B9275}" type="slidenum">
              <a:rPr lang="en-US" smtClean="0"/>
              <a:pPr/>
              <a:t>‹#›</a:t>
            </a:fld>
            <a:endParaRPr lang="en-US" dirty="0"/>
          </a:p>
        </p:txBody>
      </p:sp>
    </p:spTree>
    <p:extLst>
      <p:ext uri="{BB962C8B-B14F-4D97-AF65-F5344CB8AC3E}">
        <p14:creationId xmlns:p14="http://schemas.microsoft.com/office/powerpoint/2010/main" val="1460617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wo Content">
    <p:bg>
      <p:bgPr>
        <a:solidFill>
          <a:schemeClr val="tx1"/>
        </a:solidFill>
        <a:effectLst/>
      </p:bgPr>
    </p:bg>
    <p:spTree>
      <p:nvGrpSpPr>
        <p:cNvPr id="1" name=""/>
        <p:cNvGrpSpPr/>
        <p:nvPr/>
      </p:nvGrpSpPr>
      <p:grpSpPr>
        <a:xfrm>
          <a:off x="0" y="0"/>
          <a:ext cx="0" cy="0"/>
          <a:chOff x="0" y="0"/>
          <a:chExt cx="0" cy="0"/>
        </a:xfrm>
      </p:grpSpPr>
      <p:pic>
        <p:nvPicPr>
          <p:cNvPr id="3" name="Picture 2" descr="A picture containing person, person, boy, child&#10;&#10;Description automatically generated">
            <a:extLst>
              <a:ext uri="{FF2B5EF4-FFF2-40B4-BE49-F238E27FC236}">
                <a16:creationId xmlns:a16="http://schemas.microsoft.com/office/drawing/2014/main" id="{50ABA285-B143-4443-A825-3738EAF52CB3}"/>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14" name="Rectangle 13">
            <a:extLst>
              <a:ext uri="{FF2B5EF4-FFF2-40B4-BE49-F238E27FC236}">
                <a16:creationId xmlns:a16="http://schemas.microsoft.com/office/drawing/2014/main" id="{C9B86FCD-6BA9-694B-A64A-36883B42361C}"/>
              </a:ext>
            </a:extLst>
          </p:cNvPr>
          <p:cNvSpPr/>
          <p:nvPr userDrawn="1"/>
        </p:nvSpPr>
        <p:spPr>
          <a:xfrm>
            <a:off x="6096000" y="0"/>
            <a:ext cx="6096000" cy="6858000"/>
          </a:xfrm>
          <a:prstGeom prst="rect">
            <a:avLst/>
          </a:prstGeom>
          <a:solidFill>
            <a:srgbClr val="5A5B5D">
              <a:alpha val="72941"/>
            </a:srgbClr>
          </a:solidFill>
          <a:ln>
            <a:noFill/>
          </a:ln>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3" name="Rectangle 12">
            <a:extLst>
              <a:ext uri="{FF2B5EF4-FFF2-40B4-BE49-F238E27FC236}">
                <a16:creationId xmlns:a16="http://schemas.microsoft.com/office/drawing/2014/main" id="{7A81BF64-81BE-3944-A21C-CA7BB5AC4A9D}"/>
              </a:ext>
            </a:extLst>
          </p:cNvPr>
          <p:cNvSpPr/>
          <p:nvPr userDrawn="1"/>
        </p:nvSpPr>
        <p:spPr>
          <a:xfrm>
            <a:off x="0" y="0"/>
            <a:ext cx="6096000" cy="6858000"/>
          </a:xfrm>
          <a:prstGeom prst="rect">
            <a:avLst/>
          </a:prstGeom>
          <a:solidFill>
            <a:srgbClr val="005188">
              <a:alpha val="72941"/>
            </a:srgbClr>
          </a:solidFill>
          <a:ln>
            <a:noFill/>
          </a:ln>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6" name="Slide Number Placeholder 5">
            <a:extLst>
              <a:ext uri="{FF2B5EF4-FFF2-40B4-BE49-F238E27FC236}">
                <a16:creationId xmlns:a16="http://schemas.microsoft.com/office/drawing/2014/main" id="{1325908E-DDB4-4D4C-855A-C7F2176C3F54}"/>
              </a:ext>
            </a:extLst>
          </p:cNvPr>
          <p:cNvSpPr>
            <a:spLocks noGrp="1"/>
          </p:cNvSpPr>
          <p:nvPr>
            <p:ph type="sldNum" sz="quarter" idx="12"/>
          </p:nvPr>
        </p:nvSpPr>
        <p:spPr>
          <a:xfrm>
            <a:off x="10968043" y="6409008"/>
            <a:ext cx="485773" cy="201827"/>
          </a:xfrm>
        </p:spPr>
        <p:txBody>
          <a:bodyPr lIns="0" tIns="0" rIns="0" bIns="0" anchor="t" anchorCtr="0"/>
          <a:lstStyle>
            <a:lvl1pPr algn="r">
              <a:defRPr sz="1000" b="0" i="0">
                <a:solidFill>
                  <a:schemeClr val="bg1"/>
                </a:solidFill>
                <a:latin typeface="Franklin Gothic Medium" panose="020B0603020102020204" pitchFamily="34" charset="0"/>
                <a:cs typeface="Times New Roman" panose="02020603050405020304" pitchFamily="18" charset="0"/>
              </a:defRPr>
            </a:lvl1pPr>
          </a:lstStyle>
          <a:p>
            <a:fld id="{8FCC257D-A786-9244-9E17-CE618C8B9275}" type="slidenum">
              <a:rPr lang="en-US" smtClean="0"/>
              <a:pPr/>
              <a:t>‹#›</a:t>
            </a:fld>
            <a:endParaRPr lang="en-US" dirty="0"/>
          </a:p>
        </p:txBody>
      </p:sp>
      <p:sp>
        <p:nvSpPr>
          <p:cNvPr id="10" name="Content Placeholder 3">
            <a:extLst>
              <a:ext uri="{FF2B5EF4-FFF2-40B4-BE49-F238E27FC236}">
                <a16:creationId xmlns:a16="http://schemas.microsoft.com/office/drawing/2014/main" id="{7E2ECF73-45E0-0843-9F3F-68C69CE41040}"/>
              </a:ext>
            </a:extLst>
          </p:cNvPr>
          <p:cNvSpPr>
            <a:spLocks noGrp="1"/>
          </p:cNvSpPr>
          <p:nvPr>
            <p:ph sz="half" idx="13" hasCustomPrompt="1"/>
          </p:nvPr>
        </p:nvSpPr>
        <p:spPr>
          <a:xfrm>
            <a:off x="688767" y="2154312"/>
            <a:ext cx="5129793" cy="3473276"/>
          </a:xfrm>
          <a:prstGeom prst="rect">
            <a:avLst/>
          </a:prstGeom>
        </p:spPr>
        <p:txBody>
          <a:bodyPr/>
          <a:lstStyle>
            <a:lvl1pPr>
              <a:lnSpc>
                <a:spcPts val="2400"/>
              </a:lnSpc>
              <a:spcBef>
                <a:spcPts val="1000"/>
              </a:spcBef>
              <a:defRPr sz="2000" baseline="0">
                <a:solidFill>
                  <a:schemeClr val="bg1"/>
                </a:solidFill>
              </a:defRPr>
            </a:lvl1pPr>
            <a:lvl2pPr>
              <a:spcBef>
                <a:spcPts val="1000"/>
              </a:spcBef>
              <a:defRPr sz="1800" baseline="0">
                <a:solidFill>
                  <a:schemeClr val="bg1"/>
                </a:solidFill>
              </a:defRPr>
            </a:lvl2pPr>
            <a:lvl3pPr>
              <a:spcBef>
                <a:spcPts val="1000"/>
              </a:spcBef>
              <a:defRPr sz="1800">
                <a:solidFill>
                  <a:schemeClr val="bg1"/>
                </a:solidFill>
              </a:defRPr>
            </a:lvl3pPr>
            <a:lvl4pPr>
              <a:defRPr sz="1600"/>
            </a:lvl4pPr>
            <a:lvl5pPr>
              <a:defRPr sz="1600"/>
            </a:lvl5pPr>
            <a:lvl6pPr>
              <a:defRPr sz="1600"/>
            </a:lvl6pPr>
            <a:lvl7pPr>
              <a:defRPr sz="1600"/>
            </a:lvl7pPr>
            <a:lvl8pPr>
              <a:defRPr sz="1600"/>
            </a:lvl8pPr>
            <a:lvl9pPr>
              <a:defRPr sz="1600"/>
            </a:lvl9pPr>
          </a:lstStyle>
          <a:p>
            <a:pPr lvl="0"/>
            <a:r>
              <a:rPr lang="en-US" dirty="0"/>
              <a:t>Click to add text</a:t>
            </a:r>
          </a:p>
          <a:p>
            <a:pPr lvl="1"/>
            <a:r>
              <a:rPr lang="en-US" dirty="0"/>
              <a:t>Second level</a:t>
            </a:r>
          </a:p>
          <a:p>
            <a:pPr lvl="2"/>
            <a:r>
              <a:rPr lang="en-US" dirty="0"/>
              <a:t>Third level</a:t>
            </a:r>
          </a:p>
        </p:txBody>
      </p:sp>
      <p:sp>
        <p:nvSpPr>
          <p:cNvPr id="11" name="Text Placeholder 4">
            <a:extLst>
              <a:ext uri="{FF2B5EF4-FFF2-40B4-BE49-F238E27FC236}">
                <a16:creationId xmlns:a16="http://schemas.microsoft.com/office/drawing/2014/main" id="{A98E5884-686F-1C45-A0EF-76C8A0A2373C}"/>
              </a:ext>
            </a:extLst>
          </p:cNvPr>
          <p:cNvSpPr>
            <a:spLocks noGrp="1"/>
          </p:cNvSpPr>
          <p:nvPr>
            <p:ph type="body" sz="quarter" idx="14" hasCustomPrompt="1"/>
          </p:nvPr>
        </p:nvSpPr>
        <p:spPr>
          <a:xfrm>
            <a:off x="661773" y="1634561"/>
            <a:ext cx="5131808" cy="371679"/>
          </a:xfrm>
          <a:prstGeom prst="rect">
            <a:avLst/>
          </a:prstGeom>
        </p:spPr>
        <p:txBody>
          <a:bodyPr anchor="b">
            <a:noAutofit/>
          </a:bodyPr>
          <a:lstStyle>
            <a:lvl1pPr marL="0" indent="0">
              <a:buNone/>
              <a:defRPr sz="2800" b="1">
                <a:solidFill>
                  <a:schemeClr val="bg1"/>
                </a:solidFill>
                <a:latin typeface="+mj-lt"/>
                <a:cs typeface="Georgi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18" name="Content Placeholder 3">
            <a:extLst>
              <a:ext uri="{FF2B5EF4-FFF2-40B4-BE49-F238E27FC236}">
                <a16:creationId xmlns:a16="http://schemas.microsoft.com/office/drawing/2014/main" id="{57EDE04E-08FC-3448-A184-27468B3BF063}"/>
              </a:ext>
            </a:extLst>
          </p:cNvPr>
          <p:cNvSpPr>
            <a:spLocks noGrp="1"/>
          </p:cNvSpPr>
          <p:nvPr>
            <p:ph sz="half" idx="15" hasCustomPrompt="1"/>
          </p:nvPr>
        </p:nvSpPr>
        <p:spPr>
          <a:xfrm>
            <a:off x="6479111" y="2207696"/>
            <a:ext cx="5129793" cy="3473276"/>
          </a:xfrm>
          <a:prstGeom prst="rect">
            <a:avLst/>
          </a:prstGeom>
        </p:spPr>
        <p:txBody>
          <a:bodyPr/>
          <a:lstStyle>
            <a:lvl1pPr>
              <a:lnSpc>
                <a:spcPts val="2400"/>
              </a:lnSpc>
              <a:spcBef>
                <a:spcPts val="1000"/>
              </a:spcBef>
              <a:defRPr sz="2000" baseline="0">
                <a:solidFill>
                  <a:schemeClr val="bg1"/>
                </a:solidFill>
              </a:defRPr>
            </a:lvl1pPr>
            <a:lvl2pPr>
              <a:spcBef>
                <a:spcPts val="1000"/>
              </a:spcBef>
              <a:defRPr sz="1800" baseline="0">
                <a:solidFill>
                  <a:schemeClr val="bg1"/>
                </a:solidFill>
              </a:defRPr>
            </a:lvl2pPr>
            <a:lvl3pPr>
              <a:spcBef>
                <a:spcPts val="1000"/>
              </a:spcBef>
              <a:defRPr sz="1800">
                <a:solidFill>
                  <a:schemeClr val="bg1"/>
                </a:solidFill>
              </a:defRPr>
            </a:lvl3pPr>
            <a:lvl4pPr>
              <a:defRPr sz="1600"/>
            </a:lvl4pPr>
            <a:lvl5pPr>
              <a:defRPr sz="1600"/>
            </a:lvl5pPr>
            <a:lvl6pPr>
              <a:defRPr sz="1600"/>
            </a:lvl6pPr>
            <a:lvl7pPr>
              <a:defRPr sz="1600"/>
            </a:lvl7pPr>
            <a:lvl8pPr>
              <a:defRPr sz="1600"/>
            </a:lvl8pPr>
            <a:lvl9pPr>
              <a:defRPr sz="1600"/>
            </a:lvl9pPr>
          </a:lstStyle>
          <a:p>
            <a:pPr lvl="0"/>
            <a:r>
              <a:rPr lang="en-US" dirty="0"/>
              <a:t>Click to add text</a:t>
            </a:r>
          </a:p>
          <a:p>
            <a:pPr lvl="1"/>
            <a:r>
              <a:rPr lang="en-US" dirty="0"/>
              <a:t>Second level</a:t>
            </a:r>
          </a:p>
          <a:p>
            <a:pPr lvl="2"/>
            <a:r>
              <a:rPr lang="en-US" dirty="0"/>
              <a:t>Third level</a:t>
            </a:r>
          </a:p>
        </p:txBody>
      </p:sp>
      <p:sp>
        <p:nvSpPr>
          <p:cNvPr id="19" name="Text Placeholder 4">
            <a:extLst>
              <a:ext uri="{FF2B5EF4-FFF2-40B4-BE49-F238E27FC236}">
                <a16:creationId xmlns:a16="http://schemas.microsoft.com/office/drawing/2014/main" id="{826B8427-E58C-1441-B60A-E7E51621D610}"/>
              </a:ext>
            </a:extLst>
          </p:cNvPr>
          <p:cNvSpPr>
            <a:spLocks noGrp="1"/>
          </p:cNvSpPr>
          <p:nvPr>
            <p:ph type="body" sz="quarter" idx="16" hasCustomPrompt="1"/>
          </p:nvPr>
        </p:nvSpPr>
        <p:spPr>
          <a:xfrm>
            <a:off x="6452117" y="1687945"/>
            <a:ext cx="5131808" cy="371679"/>
          </a:xfrm>
          <a:prstGeom prst="rect">
            <a:avLst/>
          </a:prstGeom>
        </p:spPr>
        <p:txBody>
          <a:bodyPr anchor="b">
            <a:noAutofit/>
          </a:bodyPr>
          <a:lstStyle>
            <a:lvl1pPr marL="0" indent="0">
              <a:buNone/>
              <a:defRPr sz="2800" b="1">
                <a:solidFill>
                  <a:schemeClr val="bg1"/>
                </a:solidFill>
                <a:latin typeface="+mj-lt"/>
                <a:cs typeface="Georgi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Tree>
    <p:extLst>
      <p:ext uri="{BB962C8B-B14F-4D97-AF65-F5344CB8AC3E}">
        <p14:creationId xmlns:p14="http://schemas.microsoft.com/office/powerpoint/2010/main" val="30328220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738189" y="452440"/>
            <a:ext cx="10715627" cy="743347"/>
          </a:xfrm>
          <a:prstGeom prst="rect">
            <a:avLst/>
          </a:prstGeom>
        </p:spPr>
        <p:txBody>
          <a:bodyPr vert="horz" lIns="91440" tIns="45720" rIns="91440" bIns="45720" rtlCol="0" anchor="ctr">
            <a:normAutofit/>
          </a:bodyPr>
          <a:lstStyle>
            <a:lvl1pPr>
              <a:defRPr>
                <a:solidFill>
                  <a:srgbClr val="005288"/>
                </a:solidFill>
              </a:defRPr>
            </a:lvl1pPr>
          </a:lstStyle>
          <a:p>
            <a:r>
              <a:rPr lang="en-US" dirty="0"/>
              <a:t>Click to edit master title style</a:t>
            </a:r>
          </a:p>
        </p:txBody>
      </p:sp>
      <p:sp>
        <p:nvSpPr>
          <p:cNvPr id="10" name="Slide Number Placeholder 11">
            <a:extLst>
              <a:ext uri="{FF2B5EF4-FFF2-40B4-BE49-F238E27FC236}">
                <a16:creationId xmlns:a16="http://schemas.microsoft.com/office/drawing/2014/main" id="{254866EA-8482-8548-8A4F-3E9E3B6AB291}"/>
              </a:ext>
            </a:extLst>
          </p:cNvPr>
          <p:cNvSpPr>
            <a:spLocks noGrp="1"/>
          </p:cNvSpPr>
          <p:nvPr>
            <p:ph type="sldNum" sz="quarter" idx="12"/>
          </p:nvPr>
        </p:nvSpPr>
        <p:spPr>
          <a:xfrm>
            <a:off x="10539413" y="6173791"/>
            <a:ext cx="914403" cy="365125"/>
          </a:xfrm>
        </p:spPr>
        <p:txBody>
          <a:bodyPr/>
          <a:lstStyle>
            <a:lvl1pPr>
              <a:defRPr>
                <a:solidFill>
                  <a:srgbClr val="5A5B5D"/>
                </a:solidFill>
              </a:defRPr>
            </a:lvl1pPr>
          </a:lstStyle>
          <a:p>
            <a:fld id="{8FCC257D-A786-9244-9E17-CE618C8B9275}" type="slidenum">
              <a:rPr lang="en-US" smtClean="0"/>
              <a:pPr/>
              <a:t>‹#›</a:t>
            </a:fld>
            <a:endParaRPr lang="en-US" dirty="0"/>
          </a:p>
        </p:txBody>
      </p:sp>
    </p:spTree>
    <p:extLst>
      <p:ext uri="{BB962C8B-B14F-4D97-AF65-F5344CB8AC3E}">
        <p14:creationId xmlns:p14="http://schemas.microsoft.com/office/powerpoint/2010/main" val="31994211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umbered list">
    <p:spTree>
      <p:nvGrpSpPr>
        <p:cNvPr id="1" name=""/>
        <p:cNvGrpSpPr/>
        <p:nvPr/>
      </p:nvGrpSpPr>
      <p:grpSpPr>
        <a:xfrm>
          <a:off x="0" y="0"/>
          <a:ext cx="0" cy="0"/>
          <a:chOff x="0" y="0"/>
          <a:chExt cx="0" cy="0"/>
        </a:xfrm>
      </p:grpSpPr>
      <p:sp>
        <p:nvSpPr>
          <p:cNvPr id="24" name="Content Placeholder 2"/>
          <p:cNvSpPr>
            <a:spLocks noGrp="1"/>
          </p:cNvSpPr>
          <p:nvPr>
            <p:ph sz="half" idx="1" hasCustomPrompt="1"/>
          </p:nvPr>
        </p:nvSpPr>
        <p:spPr>
          <a:xfrm>
            <a:off x="738193" y="1549400"/>
            <a:ext cx="10715625" cy="4022725"/>
          </a:xfrm>
          <a:prstGeom prst="rect">
            <a:avLst/>
          </a:prstGeom>
        </p:spPr>
        <p:txBody>
          <a:bodyPr/>
          <a:lstStyle>
            <a:lvl1pPr marL="452628" indent="-457200">
              <a:buClr>
                <a:srgbClr val="101820"/>
              </a:buClr>
              <a:buFont typeface="+mj-lt"/>
              <a:buAutoNum type="arabicPeriod"/>
              <a:defRPr sz="2000">
                <a:solidFill>
                  <a:srgbClr val="101820"/>
                </a:solidFill>
              </a:defRPr>
            </a:lvl1pPr>
            <a:lvl2pPr marL="800100" indent="-342900">
              <a:spcBef>
                <a:spcPts val="1000"/>
              </a:spcBef>
              <a:buClr>
                <a:srgbClr val="101820"/>
              </a:buClr>
              <a:buSzPct val="100000"/>
              <a:buFont typeface="+mj-lt"/>
              <a:buAutoNum type="alphaLcPeriod"/>
              <a:defRPr sz="1800">
                <a:solidFill>
                  <a:srgbClr val="101820"/>
                </a:solidFill>
              </a:defRPr>
            </a:lvl2pPr>
            <a:lvl3pPr marL="1143000" indent="-228600">
              <a:spcBef>
                <a:spcPts val="1000"/>
              </a:spcBef>
              <a:buFont typeface="Wingdings" charset="2"/>
              <a:buChar char="§"/>
              <a:defRPr sz="1600">
                <a:solidFill>
                  <a:srgbClr val="101820"/>
                </a:solidFill>
              </a:defRPr>
            </a:lvl3pPr>
            <a:lvl4pPr>
              <a:defRPr sz="1800"/>
            </a:lvl4pPr>
            <a:lvl5pPr>
              <a:defRPr sz="1800"/>
            </a:lvl5pPr>
            <a:lvl6pPr>
              <a:defRPr sz="1800"/>
            </a:lvl6pPr>
            <a:lvl7pPr>
              <a:defRPr sz="1800"/>
            </a:lvl7pPr>
            <a:lvl8pPr>
              <a:defRPr sz="1800"/>
            </a:lvl8pPr>
            <a:lvl9pPr>
              <a:defRPr sz="1800"/>
            </a:lvl9pPr>
          </a:lstStyle>
          <a:p>
            <a:pPr lvl="0"/>
            <a:r>
              <a:rPr lang="en-US" dirty="0"/>
              <a:t>Click to add text</a:t>
            </a:r>
          </a:p>
          <a:p>
            <a:pPr lvl="1"/>
            <a:r>
              <a:rPr lang="en-US" dirty="0"/>
              <a:t>Second level</a:t>
            </a:r>
          </a:p>
          <a:p>
            <a:pPr lvl="2"/>
            <a:r>
              <a:rPr lang="en-US" dirty="0"/>
              <a:t>Third level</a:t>
            </a:r>
          </a:p>
        </p:txBody>
      </p:sp>
      <p:sp>
        <p:nvSpPr>
          <p:cNvPr id="7" name="Title Placeholder 1"/>
          <p:cNvSpPr>
            <a:spLocks noGrp="1"/>
          </p:cNvSpPr>
          <p:nvPr>
            <p:ph type="title"/>
          </p:nvPr>
        </p:nvSpPr>
        <p:spPr>
          <a:xfrm>
            <a:off x="738189" y="452440"/>
            <a:ext cx="10715627" cy="743347"/>
          </a:xfrm>
          <a:prstGeom prst="rect">
            <a:avLst/>
          </a:prstGeom>
        </p:spPr>
        <p:txBody>
          <a:bodyPr vert="horz" lIns="91440" tIns="45720" rIns="91440" bIns="45720" rtlCol="0" anchor="ctr">
            <a:normAutofit/>
          </a:bodyPr>
          <a:lstStyle>
            <a:lvl1pPr>
              <a:defRPr>
                <a:solidFill>
                  <a:srgbClr val="005288"/>
                </a:solidFill>
              </a:defRPr>
            </a:lvl1pPr>
          </a:lstStyle>
          <a:p>
            <a:r>
              <a:rPr lang="en-US" dirty="0"/>
              <a:t>Click to edit master title style</a:t>
            </a:r>
          </a:p>
        </p:txBody>
      </p:sp>
      <p:sp>
        <p:nvSpPr>
          <p:cNvPr id="9" name="Slide Number Placeholder 11">
            <a:extLst>
              <a:ext uri="{FF2B5EF4-FFF2-40B4-BE49-F238E27FC236}">
                <a16:creationId xmlns:a16="http://schemas.microsoft.com/office/drawing/2014/main" id="{838FB658-3138-B140-B7C4-A803FE883350}"/>
              </a:ext>
            </a:extLst>
          </p:cNvPr>
          <p:cNvSpPr>
            <a:spLocks noGrp="1"/>
          </p:cNvSpPr>
          <p:nvPr>
            <p:ph type="sldNum" sz="quarter" idx="12"/>
          </p:nvPr>
        </p:nvSpPr>
        <p:spPr>
          <a:xfrm>
            <a:off x="10539413" y="6173791"/>
            <a:ext cx="914403" cy="365125"/>
          </a:xfrm>
        </p:spPr>
        <p:txBody>
          <a:bodyPr/>
          <a:lstStyle>
            <a:lvl1pPr>
              <a:defRPr>
                <a:solidFill>
                  <a:srgbClr val="5A5B5D"/>
                </a:solidFill>
              </a:defRPr>
            </a:lvl1pPr>
          </a:lstStyle>
          <a:p>
            <a:fld id="{8FCC257D-A786-9244-9E17-CE618C8B9275}" type="slidenum">
              <a:rPr lang="en-US" smtClean="0"/>
              <a:pPr/>
              <a:t>‹#›</a:t>
            </a:fld>
            <a:endParaRPr lang="en-US" dirty="0"/>
          </a:p>
        </p:txBody>
      </p:sp>
    </p:spTree>
    <p:extLst>
      <p:ext uri="{BB962C8B-B14F-4D97-AF65-F5344CB8AC3E}">
        <p14:creationId xmlns:p14="http://schemas.microsoft.com/office/powerpoint/2010/main" val="31778963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hart with caption ">
    <p:spTree>
      <p:nvGrpSpPr>
        <p:cNvPr id="1" name=""/>
        <p:cNvGrpSpPr/>
        <p:nvPr/>
      </p:nvGrpSpPr>
      <p:grpSpPr>
        <a:xfrm>
          <a:off x="0" y="0"/>
          <a:ext cx="0" cy="0"/>
          <a:chOff x="0" y="0"/>
          <a:chExt cx="0" cy="0"/>
        </a:xfrm>
      </p:grpSpPr>
      <p:sp>
        <p:nvSpPr>
          <p:cNvPr id="16" name="Text Placeholder 3"/>
          <p:cNvSpPr>
            <a:spLocks noGrp="1"/>
          </p:cNvSpPr>
          <p:nvPr>
            <p:ph type="body" sz="half" idx="10" hasCustomPrompt="1"/>
          </p:nvPr>
        </p:nvSpPr>
        <p:spPr>
          <a:xfrm>
            <a:off x="7219366" y="1549401"/>
            <a:ext cx="4234455" cy="3880720"/>
          </a:xfrm>
          <a:prstGeom prst="rect">
            <a:avLst/>
          </a:prstGeom>
        </p:spPr>
        <p:txBody>
          <a:bodyPr>
            <a:normAutofit/>
          </a:bodyPr>
          <a:lstStyle>
            <a:lvl1pPr marL="0" indent="0">
              <a:lnSpc>
                <a:spcPts val="2200"/>
              </a:lnSpc>
              <a:spcBef>
                <a:spcPts val="1500"/>
              </a:spcBef>
              <a:buNone/>
              <a:defRPr sz="160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descriptive text</a:t>
            </a:r>
          </a:p>
        </p:txBody>
      </p:sp>
      <p:sp>
        <p:nvSpPr>
          <p:cNvPr id="20" name="Content Placeholder 18"/>
          <p:cNvSpPr>
            <a:spLocks noGrp="1"/>
          </p:cNvSpPr>
          <p:nvPr>
            <p:ph sz="quarter" idx="11" hasCustomPrompt="1"/>
          </p:nvPr>
        </p:nvSpPr>
        <p:spPr>
          <a:xfrm>
            <a:off x="763008" y="1549402"/>
            <a:ext cx="6023847" cy="3880719"/>
          </a:xfrm>
        </p:spPr>
        <p:txBody>
          <a:bodyPr/>
          <a:lstStyle>
            <a:lvl1pPr marL="0" indent="0">
              <a:buNone/>
              <a:defRPr/>
            </a:lvl1pPr>
          </a:lstStyle>
          <a:p>
            <a:pPr lvl="0"/>
            <a:r>
              <a:rPr lang="en-US" dirty="0"/>
              <a:t>Insert chart here</a:t>
            </a:r>
          </a:p>
        </p:txBody>
      </p:sp>
      <p:sp>
        <p:nvSpPr>
          <p:cNvPr id="8" name="Title Placeholder 1"/>
          <p:cNvSpPr>
            <a:spLocks noGrp="1"/>
          </p:cNvSpPr>
          <p:nvPr>
            <p:ph type="title"/>
          </p:nvPr>
        </p:nvSpPr>
        <p:spPr>
          <a:xfrm>
            <a:off x="738189" y="452440"/>
            <a:ext cx="10715627" cy="743347"/>
          </a:xfrm>
          <a:prstGeom prst="rect">
            <a:avLst/>
          </a:prstGeom>
        </p:spPr>
        <p:txBody>
          <a:bodyPr vert="horz" lIns="91440" tIns="45720" rIns="91440" bIns="45720" rtlCol="0" anchor="ctr">
            <a:normAutofit/>
          </a:bodyPr>
          <a:lstStyle>
            <a:lvl1pPr>
              <a:defRPr>
                <a:solidFill>
                  <a:srgbClr val="005288"/>
                </a:solidFill>
              </a:defRPr>
            </a:lvl1pPr>
          </a:lstStyle>
          <a:p>
            <a:r>
              <a:rPr lang="en-US" dirty="0"/>
              <a:t>Click to edit master title style</a:t>
            </a:r>
          </a:p>
        </p:txBody>
      </p:sp>
      <p:sp>
        <p:nvSpPr>
          <p:cNvPr id="10" name="Slide Number Placeholder 11">
            <a:extLst>
              <a:ext uri="{FF2B5EF4-FFF2-40B4-BE49-F238E27FC236}">
                <a16:creationId xmlns:a16="http://schemas.microsoft.com/office/drawing/2014/main" id="{F90CEE4B-BD46-A046-8385-D32CD3EA4E9B}"/>
              </a:ext>
            </a:extLst>
          </p:cNvPr>
          <p:cNvSpPr>
            <a:spLocks noGrp="1"/>
          </p:cNvSpPr>
          <p:nvPr>
            <p:ph type="sldNum" sz="quarter" idx="13"/>
          </p:nvPr>
        </p:nvSpPr>
        <p:spPr>
          <a:xfrm>
            <a:off x="10539413" y="6173791"/>
            <a:ext cx="914403" cy="365125"/>
          </a:xfrm>
        </p:spPr>
        <p:txBody>
          <a:bodyPr/>
          <a:lstStyle>
            <a:lvl1pPr>
              <a:defRPr>
                <a:solidFill>
                  <a:srgbClr val="5A5B5D"/>
                </a:solidFill>
              </a:defRPr>
            </a:lvl1pPr>
          </a:lstStyle>
          <a:p>
            <a:fld id="{8FCC257D-A786-9244-9E17-CE618C8B9275}" type="slidenum">
              <a:rPr lang="en-US" smtClean="0"/>
              <a:pPr/>
              <a:t>‹#›</a:t>
            </a:fld>
            <a:endParaRPr lang="en-US" dirty="0"/>
          </a:p>
        </p:txBody>
      </p:sp>
    </p:spTree>
    <p:extLst>
      <p:ext uri="{BB962C8B-B14F-4D97-AF65-F5344CB8AC3E}">
        <p14:creationId xmlns:p14="http://schemas.microsoft.com/office/powerpoint/2010/main" val="34415247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hart with title (1)">
    <p:spTree>
      <p:nvGrpSpPr>
        <p:cNvPr id="1" name=""/>
        <p:cNvGrpSpPr/>
        <p:nvPr/>
      </p:nvGrpSpPr>
      <p:grpSpPr>
        <a:xfrm>
          <a:off x="0" y="0"/>
          <a:ext cx="0" cy="0"/>
          <a:chOff x="0" y="0"/>
          <a:chExt cx="0" cy="0"/>
        </a:xfrm>
      </p:grpSpPr>
      <p:sp>
        <p:nvSpPr>
          <p:cNvPr id="11" name="Rectangle 10"/>
          <p:cNvSpPr/>
          <p:nvPr userDrawn="1"/>
        </p:nvSpPr>
        <p:spPr bwMode="auto">
          <a:xfrm>
            <a:off x="-21833" y="2"/>
            <a:ext cx="12192000" cy="6857998"/>
          </a:xfrm>
          <a:prstGeom prst="rect">
            <a:avLst/>
          </a:prstGeom>
          <a:solidFill>
            <a:schemeClr val="bg1"/>
          </a:solidFill>
          <a:ln w="25400" cap="flat" cmpd="sng" algn="ctr">
            <a:no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marL="0" marR="0" indent="0" algn="l" defTabSz="642915"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N W3" charset="-128"/>
              <a:cs typeface="ヒラギノ角ゴ ProN W3" charset="-128"/>
              <a:sym typeface="Arial" charset="0"/>
            </a:endParaRPr>
          </a:p>
        </p:txBody>
      </p:sp>
      <p:sp>
        <p:nvSpPr>
          <p:cNvPr id="18" name="Text Placeholder 5"/>
          <p:cNvSpPr>
            <a:spLocks noGrp="1"/>
          </p:cNvSpPr>
          <p:nvPr>
            <p:ph type="body" sz="quarter" idx="10" hasCustomPrompt="1"/>
          </p:nvPr>
        </p:nvSpPr>
        <p:spPr>
          <a:xfrm>
            <a:off x="449407" y="5274393"/>
            <a:ext cx="3310144" cy="528224"/>
          </a:xfrm>
        </p:spPr>
        <p:txBody>
          <a:bodyPr>
            <a:normAutofit/>
          </a:bodyPr>
          <a:lstStyle>
            <a:lvl1pPr marL="0" indent="0" algn="l">
              <a:buFontTx/>
              <a:buNone/>
              <a:defRPr sz="1200" i="1" baseline="0"/>
            </a:lvl1pPr>
            <a:lvl2pPr marL="457200" indent="0">
              <a:buFontTx/>
              <a:buNone/>
              <a:defRPr sz="1400"/>
            </a:lvl2pPr>
            <a:lvl3pPr marL="914400" indent="0">
              <a:buFontTx/>
              <a:buNone/>
              <a:defRPr sz="1400"/>
            </a:lvl3pPr>
          </a:lstStyle>
          <a:p>
            <a:r>
              <a:rPr lang="en-US" sz="1200" dirty="0"/>
              <a:t>Source: Add source here</a:t>
            </a:r>
          </a:p>
        </p:txBody>
      </p:sp>
      <p:sp>
        <p:nvSpPr>
          <p:cNvPr id="19" name="Text Placeholder 3"/>
          <p:cNvSpPr>
            <a:spLocks noGrp="1"/>
          </p:cNvSpPr>
          <p:nvPr>
            <p:ph type="body" sz="half" idx="11" hasCustomPrompt="1"/>
          </p:nvPr>
        </p:nvSpPr>
        <p:spPr>
          <a:xfrm>
            <a:off x="7325955" y="564185"/>
            <a:ext cx="4234455" cy="705630"/>
          </a:xfrm>
          <a:prstGeom prst="rect">
            <a:avLst/>
          </a:prstGeom>
        </p:spPr>
        <p:txBody>
          <a:bodyPr>
            <a:normAutofit/>
          </a:bodyPr>
          <a:lstStyle>
            <a:lvl1pPr marL="0" indent="0" algn="r">
              <a:lnSpc>
                <a:spcPts val="2200"/>
              </a:lnSpc>
              <a:spcBef>
                <a:spcPts val="1500"/>
              </a:spcBef>
              <a:buNone/>
              <a:defRPr sz="180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 chart title here</a:t>
            </a:r>
          </a:p>
        </p:txBody>
      </p:sp>
      <p:sp>
        <p:nvSpPr>
          <p:cNvPr id="12" name="Slide Number Placeholder 11">
            <a:extLst>
              <a:ext uri="{FF2B5EF4-FFF2-40B4-BE49-F238E27FC236}">
                <a16:creationId xmlns:a16="http://schemas.microsoft.com/office/drawing/2014/main" id="{CB0C4446-A1BE-2F41-A56C-FB26F13381B5}"/>
              </a:ext>
            </a:extLst>
          </p:cNvPr>
          <p:cNvSpPr>
            <a:spLocks noGrp="1"/>
          </p:cNvSpPr>
          <p:nvPr>
            <p:ph type="sldNum" sz="quarter" idx="13"/>
          </p:nvPr>
        </p:nvSpPr>
        <p:spPr>
          <a:xfrm>
            <a:off x="10539413" y="6173791"/>
            <a:ext cx="914403" cy="365125"/>
          </a:xfrm>
        </p:spPr>
        <p:txBody>
          <a:bodyPr/>
          <a:lstStyle>
            <a:lvl1pPr>
              <a:defRPr>
                <a:solidFill>
                  <a:srgbClr val="5A5B5D"/>
                </a:solidFill>
              </a:defRPr>
            </a:lvl1pPr>
          </a:lstStyle>
          <a:p>
            <a:fld id="{8FCC257D-A786-9244-9E17-CE618C8B9275}" type="slidenum">
              <a:rPr lang="en-US" smtClean="0"/>
              <a:pPr/>
              <a:t>‹#›</a:t>
            </a:fld>
            <a:endParaRPr lang="en-US" dirty="0"/>
          </a:p>
        </p:txBody>
      </p:sp>
    </p:spTree>
    <p:extLst>
      <p:ext uri="{BB962C8B-B14F-4D97-AF65-F5344CB8AC3E}">
        <p14:creationId xmlns:p14="http://schemas.microsoft.com/office/powerpoint/2010/main" val="3367621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Chart with title (3)">
    <p:spTree>
      <p:nvGrpSpPr>
        <p:cNvPr id="1" name=""/>
        <p:cNvGrpSpPr/>
        <p:nvPr/>
      </p:nvGrpSpPr>
      <p:grpSpPr>
        <a:xfrm>
          <a:off x="0" y="0"/>
          <a:ext cx="0" cy="0"/>
          <a:chOff x="0" y="0"/>
          <a:chExt cx="0" cy="0"/>
        </a:xfrm>
      </p:grpSpPr>
      <p:sp>
        <p:nvSpPr>
          <p:cNvPr id="17" name="Text Placeholder 5"/>
          <p:cNvSpPr>
            <a:spLocks noGrp="1"/>
          </p:cNvSpPr>
          <p:nvPr>
            <p:ph type="body" sz="quarter" idx="10" hasCustomPrompt="1"/>
          </p:nvPr>
        </p:nvSpPr>
        <p:spPr>
          <a:xfrm>
            <a:off x="646695" y="5229211"/>
            <a:ext cx="6766343" cy="528224"/>
          </a:xfrm>
        </p:spPr>
        <p:txBody>
          <a:bodyPr>
            <a:normAutofit/>
          </a:bodyPr>
          <a:lstStyle>
            <a:lvl1pPr marL="0" indent="0" algn="l">
              <a:buFontTx/>
              <a:buNone/>
              <a:defRPr sz="1200" i="1" baseline="0"/>
            </a:lvl1pPr>
            <a:lvl2pPr marL="457200" indent="0">
              <a:buFontTx/>
              <a:buNone/>
              <a:defRPr sz="1400"/>
            </a:lvl2pPr>
            <a:lvl3pPr marL="914400" indent="0">
              <a:buFontTx/>
              <a:buNone/>
              <a:defRPr sz="1400"/>
            </a:lvl3pPr>
          </a:lstStyle>
          <a:p>
            <a:r>
              <a:rPr lang="en-US" sz="1200" dirty="0"/>
              <a:t>Source: Add source here</a:t>
            </a:r>
          </a:p>
        </p:txBody>
      </p:sp>
      <p:sp>
        <p:nvSpPr>
          <p:cNvPr id="7" name="Text Placeholder 3"/>
          <p:cNvSpPr>
            <a:spLocks noGrp="1"/>
          </p:cNvSpPr>
          <p:nvPr>
            <p:ph type="body" sz="half" idx="11" hasCustomPrompt="1"/>
          </p:nvPr>
        </p:nvSpPr>
        <p:spPr>
          <a:xfrm>
            <a:off x="646695" y="517967"/>
            <a:ext cx="10867972" cy="528224"/>
          </a:xfrm>
          <a:prstGeom prst="rect">
            <a:avLst/>
          </a:prstGeom>
        </p:spPr>
        <p:txBody>
          <a:bodyPr>
            <a:normAutofit/>
          </a:bodyPr>
          <a:lstStyle>
            <a:lvl1pPr marL="0" indent="0">
              <a:lnSpc>
                <a:spcPts val="2200"/>
              </a:lnSpc>
              <a:spcBef>
                <a:spcPts val="1500"/>
              </a:spcBef>
              <a:buNone/>
              <a:defRPr sz="1800"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 chart title here</a:t>
            </a:r>
          </a:p>
        </p:txBody>
      </p:sp>
      <p:sp>
        <p:nvSpPr>
          <p:cNvPr id="10" name="Slide Number Placeholder 11">
            <a:extLst>
              <a:ext uri="{FF2B5EF4-FFF2-40B4-BE49-F238E27FC236}">
                <a16:creationId xmlns:a16="http://schemas.microsoft.com/office/drawing/2014/main" id="{774B317E-21C5-1745-BE88-290F56726B70}"/>
              </a:ext>
            </a:extLst>
          </p:cNvPr>
          <p:cNvSpPr>
            <a:spLocks noGrp="1"/>
          </p:cNvSpPr>
          <p:nvPr>
            <p:ph type="sldNum" sz="quarter" idx="13"/>
          </p:nvPr>
        </p:nvSpPr>
        <p:spPr>
          <a:xfrm>
            <a:off x="10539413" y="6173791"/>
            <a:ext cx="914403" cy="365125"/>
          </a:xfrm>
        </p:spPr>
        <p:txBody>
          <a:bodyPr/>
          <a:lstStyle>
            <a:lvl1pPr>
              <a:defRPr>
                <a:solidFill>
                  <a:srgbClr val="5A5B5D"/>
                </a:solidFill>
              </a:defRPr>
            </a:lvl1pPr>
          </a:lstStyle>
          <a:p>
            <a:fld id="{8FCC257D-A786-9244-9E17-CE618C8B9275}" type="slidenum">
              <a:rPr lang="en-US" smtClean="0"/>
              <a:pPr/>
              <a:t>‹#›</a:t>
            </a:fld>
            <a:endParaRPr lang="en-US" dirty="0"/>
          </a:p>
        </p:txBody>
      </p:sp>
    </p:spTree>
    <p:extLst>
      <p:ext uri="{BB962C8B-B14F-4D97-AF65-F5344CB8AC3E}">
        <p14:creationId xmlns:p14="http://schemas.microsoft.com/office/powerpoint/2010/main" val="41015292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13" name="Subtitle 2"/>
          <p:cNvSpPr>
            <a:spLocks noGrp="1"/>
          </p:cNvSpPr>
          <p:nvPr>
            <p:ph type="subTitle" idx="1"/>
          </p:nvPr>
        </p:nvSpPr>
        <p:spPr>
          <a:xfrm>
            <a:off x="1204148" y="2996623"/>
            <a:ext cx="9746073" cy="447452"/>
          </a:xfrm>
          <a:prstGeom prst="rect">
            <a:avLst/>
          </a:prstGeom>
        </p:spPr>
        <p:txBody>
          <a:bodyPr wrap="square" lIns="64284" tIns="32142" rIns="64284" bIns="32142">
            <a:spAutoFit/>
          </a:bodyPr>
          <a:lstStyle>
            <a:lvl1pPr marL="0" marR="0" indent="0" algn="l" defTabSz="642915" rtl="0" eaLnBrk="1" fontAlgn="base" latinLnBrk="0" hangingPunct="1">
              <a:lnSpc>
                <a:spcPct val="140000"/>
              </a:lnSpc>
              <a:spcBef>
                <a:spcPts val="2109"/>
              </a:spcBef>
              <a:spcAft>
                <a:spcPts val="2000"/>
              </a:spcAft>
              <a:buClr>
                <a:schemeClr val="tx2"/>
              </a:buClr>
              <a:buSzPct val="100000"/>
              <a:buFont typeface="Wingdings" charset="2"/>
              <a:buNone/>
              <a:tabLst/>
              <a:defRPr sz="2000" cap="none" baseline="0">
                <a:solidFill>
                  <a:srgbClr val="050606"/>
                </a:solidFill>
              </a:defRPr>
            </a:lvl1pPr>
            <a:lvl2pPr marL="321424" indent="0" algn="ctr">
              <a:buNone/>
              <a:defRPr>
                <a:solidFill>
                  <a:schemeClr val="tx1">
                    <a:tint val="75000"/>
                  </a:schemeClr>
                </a:solidFill>
              </a:defRPr>
            </a:lvl2pPr>
            <a:lvl3pPr marL="642849" indent="0" algn="ctr">
              <a:buNone/>
              <a:defRPr>
                <a:solidFill>
                  <a:schemeClr val="tx1">
                    <a:tint val="75000"/>
                  </a:schemeClr>
                </a:solidFill>
              </a:defRPr>
            </a:lvl3pPr>
            <a:lvl4pPr marL="964274" indent="0" algn="ctr">
              <a:buNone/>
              <a:defRPr>
                <a:solidFill>
                  <a:schemeClr val="tx1">
                    <a:tint val="75000"/>
                  </a:schemeClr>
                </a:solidFill>
              </a:defRPr>
            </a:lvl4pPr>
            <a:lvl5pPr marL="1285697" indent="0" algn="ctr">
              <a:buNone/>
              <a:defRPr>
                <a:solidFill>
                  <a:schemeClr val="tx1">
                    <a:tint val="75000"/>
                  </a:schemeClr>
                </a:solidFill>
              </a:defRPr>
            </a:lvl5pPr>
            <a:lvl6pPr marL="1607123" indent="0" algn="ctr">
              <a:buNone/>
              <a:defRPr>
                <a:solidFill>
                  <a:schemeClr val="tx1">
                    <a:tint val="75000"/>
                  </a:schemeClr>
                </a:solidFill>
              </a:defRPr>
            </a:lvl6pPr>
            <a:lvl7pPr marL="1928546" indent="0" algn="ctr">
              <a:buNone/>
              <a:defRPr>
                <a:solidFill>
                  <a:schemeClr val="tx1">
                    <a:tint val="75000"/>
                  </a:schemeClr>
                </a:solidFill>
              </a:defRPr>
            </a:lvl7pPr>
            <a:lvl8pPr marL="2249971" indent="0" algn="ctr">
              <a:buNone/>
              <a:defRPr>
                <a:solidFill>
                  <a:schemeClr val="tx1">
                    <a:tint val="75000"/>
                  </a:schemeClr>
                </a:solidFill>
              </a:defRPr>
            </a:lvl8pPr>
            <a:lvl9pPr marL="2571396" indent="0" algn="ctr">
              <a:buNone/>
              <a:defRPr>
                <a:solidFill>
                  <a:schemeClr val="tx1">
                    <a:tint val="75000"/>
                  </a:schemeClr>
                </a:solidFill>
              </a:defRPr>
            </a:lvl9pPr>
          </a:lstStyle>
          <a:p>
            <a:pPr eaLnBrk="1" hangingPunct="1">
              <a:lnSpc>
                <a:spcPct val="140000"/>
              </a:lnSpc>
              <a:spcAft>
                <a:spcPts val="2000"/>
              </a:spcAft>
              <a:defRPr/>
            </a:pPr>
            <a:endParaRPr lang="en-US" dirty="0"/>
          </a:p>
        </p:txBody>
      </p:sp>
      <p:sp>
        <p:nvSpPr>
          <p:cNvPr id="10" name="Title Placeholder 1"/>
          <p:cNvSpPr>
            <a:spLocks noGrp="1"/>
          </p:cNvSpPr>
          <p:nvPr>
            <p:ph type="title"/>
          </p:nvPr>
        </p:nvSpPr>
        <p:spPr>
          <a:xfrm>
            <a:off x="1150313" y="2345635"/>
            <a:ext cx="10715627" cy="743347"/>
          </a:xfrm>
          <a:prstGeom prst="rect">
            <a:avLst/>
          </a:prstGeom>
        </p:spPr>
        <p:txBody>
          <a:bodyPr vert="horz" lIns="91440" tIns="45720" rIns="91440" bIns="45720" rtlCol="0" anchor="ctr">
            <a:normAutofit/>
          </a:bodyPr>
          <a:lstStyle>
            <a:lvl1pPr>
              <a:defRPr>
                <a:solidFill>
                  <a:srgbClr val="005288"/>
                </a:solidFill>
              </a:defRPr>
            </a:lvl1pPr>
          </a:lstStyle>
          <a:p>
            <a:r>
              <a:rPr lang="en-US" dirty="0"/>
              <a:t>Click to edit master title style</a:t>
            </a:r>
          </a:p>
        </p:txBody>
      </p:sp>
      <p:sp>
        <p:nvSpPr>
          <p:cNvPr id="8" name="Slide Number Placeholder 11">
            <a:extLst>
              <a:ext uri="{FF2B5EF4-FFF2-40B4-BE49-F238E27FC236}">
                <a16:creationId xmlns:a16="http://schemas.microsoft.com/office/drawing/2014/main" id="{2A921306-A16B-8445-A6DC-4327BF9E5058}"/>
              </a:ext>
            </a:extLst>
          </p:cNvPr>
          <p:cNvSpPr>
            <a:spLocks noGrp="1"/>
          </p:cNvSpPr>
          <p:nvPr>
            <p:ph type="sldNum" sz="quarter" idx="12"/>
          </p:nvPr>
        </p:nvSpPr>
        <p:spPr>
          <a:xfrm>
            <a:off x="10539413" y="6173791"/>
            <a:ext cx="914403" cy="365125"/>
          </a:xfrm>
        </p:spPr>
        <p:txBody>
          <a:bodyPr/>
          <a:lstStyle>
            <a:lvl1pPr>
              <a:defRPr>
                <a:solidFill>
                  <a:srgbClr val="5A5B5D"/>
                </a:solidFill>
              </a:defRPr>
            </a:lvl1pPr>
          </a:lstStyle>
          <a:p>
            <a:fld id="{8FCC257D-A786-9244-9E17-CE618C8B9275}" type="slidenum">
              <a:rPr lang="en-US" smtClean="0"/>
              <a:pPr/>
              <a:t>‹#›</a:t>
            </a:fld>
            <a:endParaRPr lang="en-US" dirty="0"/>
          </a:p>
        </p:txBody>
      </p:sp>
    </p:spTree>
    <p:extLst>
      <p:ext uri="{BB962C8B-B14F-4D97-AF65-F5344CB8AC3E}">
        <p14:creationId xmlns:p14="http://schemas.microsoft.com/office/powerpoint/2010/main" val="2789156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low ink)">
    <p:bg>
      <p:bgRef idx="1001">
        <a:schemeClr val="bg1"/>
      </p:bgRef>
    </p:bg>
    <p:spTree>
      <p:nvGrpSpPr>
        <p:cNvPr id="1" name=""/>
        <p:cNvGrpSpPr/>
        <p:nvPr/>
      </p:nvGrpSpPr>
      <p:grpSpPr>
        <a:xfrm>
          <a:off x="0" y="0"/>
          <a:ext cx="0" cy="0"/>
          <a:chOff x="0" y="0"/>
          <a:chExt cx="0" cy="0"/>
        </a:xfrm>
      </p:grpSpPr>
      <p:pic>
        <p:nvPicPr>
          <p:cNvPr id="10" name="Picture 9" descr="A view of a city&#10;&#10;Description automatically generated">
            <a:extLst>
              <a:ext uri="{FF2B5EF4-FFF2-40B4-BE49-F238E27FC236}">
                <a16:creationId xmlns:a16="http://schemas.microsoft.com/office/drawing/2014/main" id="{2D061912-18C8-41D6-8A7B-B688E67B5E5B}"/>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Rectangle 1">
            <a:extLst>
              <a:ext uri="{FF2B5EF4-FFF2-40B4-BE49-F238E27FC236}">
                <a16:creationId xmlns:a16="http://schemas.microsoft.com/office/drawing/2014/main" id="{7719D287-29F9-DE44-9F1C-D54D423E2DB4}"/>
              </a:ext>
            </a:extLst>
          </p:cNvPr>
          <p:cNvSpPr/>
          <p:nvPr userDrawn="1"/>
        </p:nvSpPr>
        <p:spPr>
          <a:xfrm>
            <a:off x="-3437" y="-10246"/>
            <a:ext cx="12192000" cy="6858002"/>
          </a:xfrm>
          <a:prstGeom prst="rect">
            <a:avLst/>
          </a:prstGeom>
          <a:solidFill>
            <a:srgbClr val="005288">
              <a:alpha val="67059"/>
            </a:srgb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3" name="Title 2"/>
          <p:cNvSpPr>
            <a:spLocks noGrp="1"/>
          </p:cNvSpPr>
          <p:nvPr>
            <p:ph type="title"/>
          </p:nvPr>
        </p:nvSpPr>
        <p:spPr>
          <a:xfrm>
            <a:off x="738190" y="390543"/>
            <a:ext cx="10708748" cy="1816925"/>
          </a:xfrm>
        </p:spPr>
        <p:txBody>
          <a:bodyPr lIns="0" tIns="0" rIns="0" bIns="0" anchor="b" anchorCtr="0">
            <a:noAutofit/>
          </a:bodyPr>
          <a:lstStyle>
            <a:lvl1pPr>
              <a:lnSpc>
                <a:spcPct val="90000"/>
              </a:lnSpc>
              <a:defRPr sz="5400" b="0" i="0">
                <a:solidFill>
                  <a:schemeClr val="bg1"/>
                </a:solidFill>
                <a:latin typeface="Franklin Gothic Medium" panose="020B0603020102020204" pitchFamily="34" charset="0"/>
                <a:cs typeface="Times New Roman" panose="02020603050405020304" pitchFamily="18" charset="0"/>
              </a:defRPr>
            </a:lvl1pPr>
          </a:lstStyle>
          <a:p>
            <a:r>
              <a:rPr lang="en-US" dirty="0"/>
              <a:t>Click to edit Master title style</a:t>
            </a:r>
          </a:p>
        </p:txBody>
      </p:sp>
      <p:sp>
        <p:nvSpPr>
          <p:cNvPr id="6" name="Text Placeholder 5"/>
          <p:cNvSpPr>
            <a:spLocks noGrp="1"/>
          </p:cNvSpPr>
          <p:nvPr>
            <p:ph type="body" sz="quarter" idx="10"/>
          </p:nvPr>
        </p:nvSpPr>
        <p:spPr>
          <a:xfrm>
            <a:off x="738189" y="2280634"/>
            <a:ext cx="10708748" cy="1148366"/>
          </a:xfrm>
        </p:spPr>
        <p:txBody>
          <a:bodyPr lIns="0" tIns="0" rIns="0" bIns="0">
            <a:normAutofit/>
          </a:bodyPr>
          <a:lstStyle>
            <a:lvl1pPr marL="0" indent="0">
              <a:buNone/>
              <a:defRPr sz="2400" b="0" i="0">
                <a:solidFill>
                  <a:schemeClr val="bg1"/>
                </a:solidFill>
                <a:latin typeface="Franklin Gothic Medium" panose="020B0603020102020204" pitchFamily="34" charset="0"/>
                <a:cs typeface="Times New Roman" panose="02020603050405020304" pitchFamily="18" charset="0"/>
              </a:defRPr>
            </a:lvl1pPr>
          </a:lstStyle>
          <a:p>
            <a:pPr lvl="0"/>
            <a:r>
              <a:rPr lang="en-US" dirty="0"/>
              <a:t>Click to edit Master text styles</a:t>
            </a:r>
          </a:p>
        </p:txBody>
      </p:sp>
    </p:spTree>
    <p:extLst>
      <p:ext uri="{BB962C8B-B14F-4D97-AF65-F5344CB8AC3E}">
        <p14:creationId xmlns:p14="http://schemas.microsoft.com/office/powerpoint/2010/main" val="3109640269"/>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ustom Layout">
    <p:bg>
      <p:bgPr>
        <a:solidFill>
          <a:srgbClr val="005288"/>
        </a:solidFill>
        <a:effectLst/>
      </p:bgPr>
    </p:bg>
    <p:spTree>
      <p:nvGrpSpPr>
        <p:cNvPr id="1" name=""/>
        <p:cNvGrpSpPr/>
        <p:nvPr/>
      </p:nvGrpSpPr>
      <p:grpSpPr>
        <a:xfrm>
          <a:off x="0" y="0"/>
          <a:ext cx="0" cy="0"/>
          <a:chOff x="0" y="0"/>
          <a:chExt cx="0" cy="0"/>
        </a:xfrm>
      </p:grpSpPr>
      <p:sp>
        <p:nvSpPr>
          <p:cNvPr id="8" name="Title 2">
            <a:extLst>
              <a:ext uri="{FF2B5EF4-FFF2-40B4-BE49-F238E27FC236}">
                <a16:creationId xmlns:a16="http://schemas.microsoft.com/office/drawing/2014/main" id="{C5259B2E-2FEF-A64F-8760-8691A70A60EE}"/>
              </a:ext>
            </a:extLst>
          </p:cNvPr>
          <p:cNvSpPr>
            <a:spLocks noGrp="1"/>
          </p:cNvSpPr>
          <p:nvPr>
            <p:ph type="title" hasCustomPrompt="1"/>
          </p:nvPr>
        </p:nvSpPr>
        <p:spPr>
          <a:xfrm>
            <a:off x="738189" y="2579484"/>
            <a:ext cx="10715627" cy="743347"/>
          </a:xfrm>
        </p:spPr>
        <p:txBody>
          <a:bodyPr>
            <a:normAutofit/>
          </a:bodyPr>
          <a:lstStyle>
            <a:lvl1pPr>
              <a:defRPr sz="4000" b="0">
                <a:solidFill>
                  <a:schemeClr val="bg1"/>
                </a:solidFill>
                <a:latin typeface="+mj-lt"/>
                <a:cs typeface="Arial"/>
              </a:defRPr>
            </a:lvl1pPr>
          </a:lstStyle>
          <a:p>
            <a:r>
              <a:rPr lang="en-US" dirty="0"/>
              <a:t>Divider slide</a:t>
            </a:r>
          </a:p>
        </p:txBody>
      </p:sp>
      <p:sp>
        <p:nvSpPr>
          <p:cNvPr id="9" name="Text Placeholder 5">
            <a:extLst>
              <a:ext uri="{FF2B5EF4-FFF2-40B4-BE49-F238E27FC236}">
                <a16:creationId xmlns:a16="http://schemas.microsoft.com/office/drawing/2014/main" id="{F0C131CE-4E30-DE4B-AB8A-A8FD12FA2819}"/>
              </a:ext>
            </a:extLst>
          </p:cNvPr>
          <p:cNvSpPr>
            <a:spLocks noGrp="1"/>
          </p:cNvSpPr>
          <p:nvPr>
            <p:ph type="body" sz="quarter" idx="10"/>
          </p:nvPr>
        </p:nvSpPr>
        <p:spPr>
          <a:xfrm>
            <a:off x="745067" y="3310128"/>
            <a:ext cx="10708748" cy="1148366"/>
          </a:xfrm>
        </p:spPr>
        <p:txBody>
          <a:bodyPr>
            <a:normAutofit/>
          </a:bodyPr>
          <a:lstStyle>
            <a:lvl1pPr marL="0" indent="0">
              <a:buNone/>
              <a:defRPr sz="1600">
                <a:solidFill>
                  <a:schemeClr val="bg1"/>
                </a:solidFill>
                <a:latin typeface="+mj-lt"/>
                <a:cs typeface="Arial"/>
              </a:defRPr>
            </a:lvl1pPr>
          </a:lstStyle>
          <a:p>
            <a:pPr lvl="0"/>
            <a:r>
              <a:rPr lang="en-US" dirty="0"/>
              <a:t>Click to edit Master text styles</a:t>
            </a:r>
          </a:p>
        </p:txBody>
      </p:sp>
    </p:spTree>
    <p:extLst>
      <p:ext uri="{BB962C8B-B14F-4D97-AF65-F5344CB8AC3E}">
        <p14:creationId xmlns:p14="http://schemas.microsoft.com/office/powerpoint/2010/main" val="853084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Custom Layout">
    <p:bg>
      <p:bgPr>
        <a:solidFill>
          <a:schemeClr val="tx2"/>
        </a:solidFill>
        <a:effectLst/>
      </p:bgPr>
    </p:bg>
    <p:spTree>
      <p:nvGrpSpPr>
        <p:cNvPr id="1" name=""/>
        <p:cNvGrpSpPr/>
        <p:nvPr/>
      </p:nvGrpSpPr>
      <p:grpSpPr>
        <a:xfrm>
          <a:off x="0" y="0"/>
          <a:ext cx="0" cy="0"/>
          <a:chOff x="0" y="0"/>
          <a:chExt cx="0" cy="0"/>
        </a:xfrm>
      </p:grpSpPr>
      <p:pic>
        <p:nvPicPr>
          <p:cNvPr id="4" name="Picture 3" descr="A large body of water surrounded by trees&#10;&#10;Description automatically generated">
            <a:extLst>
              <a:ext uri="{FF2B5EF4-FFF2-40B4-BE49-F238E27FC236}">
                <a16:creationId xmlns:a16="http://schemas.microsoft.com/office/drawing/2014/main" id="{C1919607-8AD0-4466-BC03-467A0DAC819D}"/>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B43380E8-22F6-1840-9848-D52F39AFD78E}"/>
              </a:ext>
            </a:extLst>
          </p:cNvPr>
          <p:cNvSpPr/>
          <p:nvPr userDrawn="1"/>
        </p:nvSpPr>
        <p:spPr>
          <a:xfrm>
            <a:off x="0" y="0"/>
            <a:ext cx="12192000" cy="6858000"/>
          </a:xfrm>
          <a:prstGeom prst="rect">
            <a:avLst/>
          </a:prstGeom>
          <a:solidFill>
            <a:srgbClr val="005288">
              <a:alpha val="78000"/>
            </a:srgb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3" name="Title 2">
            <a:extLst>
              <a:ext uri="{FF2B5EF4-FFF2-40B4-BE49-F238E27FC236}">
                <a16:creationId xmlns:a16="http://schemas.microsoft.com/office/drawing/2014/main" id="{F6AFE8EF-C433-A04D-8FA7-421BB355AC3E}"/>
              </a:ext>
            </a:extLst>
          </p:cNvPr>
          <p:cNvSpPr>
            <a:spLocks noGrp="1"/>
          </p:cNvSpPr>
          <p:nvPr>
            <p:ph type="title" hasCustomPrompt="1"/>
          </p:nvPr>
        </p:nvSpPr>
        <p:spPr>
          <a:xfrm>
            <a:off x="738189" y="2579484"/>
            <a:ext cx="10715627" cy="743347"/>
          </a:xfrm>
        </p:spPr>
        <p:txBody>
          <a:bodyPr>
            <a:normAutofit/>
          </a:bodyPr>
          <a:lstStyle>
            <a:lvl1pPr>
              <a:defRPr sz="4000" b="0">
                <a:solidFill>
                  <a:schemeClr val="bg1"/>
                </a:solidFill>
                <a:latin typeface="+mj-lt"/>
                <a:cs typeface="Arial"/>
              </a:defRPr>
            </a:lvl1pPr>
          </a:lstStyle>
          <a:p>
            <a:r>
              <a:rPr lang="en-US" dirty="0"/>
              <a:t>Divider slide + image</a:t>
            </a:r>
          </a:p>
        </p:txBody>
      </p:sp>
      <p:sp>
        <p:nvSpPr>
          <p:cNvPr id="14" name="Text Placeholder 5">
            <a:extLst>
              <a:ext uri="{FF2B5EF4-FFF2-40B4-BE49-F238E27FC236}">
                <a16:creationId xmlns:a16="http://schemas.microsoft.com/office/drawing/2014/main" id="{B1F6F3CA-DCA5-7D4E-AA81-4152972D5513}"/>
              </a:ext>
            </a:extLst>
          </p:cNvPr>
          <p:cNvSpPr>
            <a:spLocks noGrp="1"/>
          </p:cNvSpPr>
          <p:nvPr>
            <p:ph type="body" sz="quarter" idx="10"/>
          </p:nvPr>
        </p:nvSpPr>
        <p:spPr>
          <a:xfrm>
            <a:off x="745067" y="3310128"/>
            <a:ext cx="10708748" cy="1148366"/>
          </a:xfrm>
        </p:spPr>
        <p:txBody>
          <a:bodyPr>
            <a:normAutofit/>
          </a:bodyPr>
          <a:lstStyle>
            <a:lvl1pPr marL="0" indent="0">
              <a:buNone/>
              <a:defRPr sz="1600">
                <a:solidFill>
                  <a:schemeClr val="bg1"/>
                </a:solidFill>
                <a:latin typeface="+mj-lt"/>
                <a:cs typeface="Arial"/>
              </a:defRPr>
            </a:lvl1pPr>
          </a:lstStyle>
          <a:p>
            <a:pPr lvl="0"/>
            <a:r>
              <a:rPr lang="en-US" dirty="0"/>
              <a:t>Click to edit Master text styles</a:t>
            </a:r>
          </a:p>
        </p:txBody>
      </p:sp>
    </p:spTree>
    <p:extLst>
      <p:ext uri="{BB962C8B-B14F-4D97-AF65-F5344CB8AC3E}">
        <p14:creationId xmlns:p14="http://schemas.microsoft.com/office/powerpoint/2010/main" val="67295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 Placeholder 2"/>
          <p:cNvSpPr>
            <a:spLocks noGrp="1"/>
          </p:cNvSpPr>
          <p:nvPr>
            <p:ph idx="1"/>
          </p:nvPr>
        </p:nvSpPr>
        <p:spPr>
          <a:xfrm>
            <a:off x="738189" y="1524000"/>
            <a:ext cx="10715627" cy="410641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3" name="Title 12">
            <a:extLst>
              <a:ext uri="{FF2B5EF4-FFF2-40B4-BE49-F238E27FC236}">
                <a16:creationId xmlns:a16="http://schemas.microsoft.com/office/drawing/2014/main" id="{C5415B20-894C-9F4F-8C45-42C9CA8DDC43}"/>
              </a:ext>
            </a:extLst>
          </p:cNvPr>
          <p:cNvSpPr>
            <a:spLocks noGrp="1"/>
          </p:cNvSpPr>
          <p:nvPr>
            <p:ph type="title"/>
          </p:nvPr>
        </p:nvSpPr>
        <p:spPr/>
        <p:txBody>
          <a:bodyPr/>
          <a:lstStyle>
            <a:lvl1pPr>
              <a:defRPr>
                <a:solidFill>
                  <a:srgbClr val="005288"/>
                </a:solidFill>
              </a:defRPr>
            </a:lvl1pPr>
          </a:lstStyle>
          <a:p>
            <a:r>
              <a:rPr lang="en-US" dirty="0"/>
              <a:t>Click to edit Master title style</a:t>
            </a:r>
          </a:p>
        </p:txBody>
      </p:sp>
      <p:sp>
        <p:nvSpPr>
          <p:cNvPr id="14" name="Slide Number Placeholder 7">
            <a:extLst>
              <a:ext uri="{FF2B5EF4-FFF2-40B4-BE49-F238E27FC236}">
                <a16:creationId xmlns:a16="http://schemas.microsoft.com/office/drawing/2014/main" id="{A4106D1A-06B2-FC45-A02C-546D1A72DA3A}"/>
              </a:ext>
            </a:extLst>
          </p:cNvPr>
          <p:cNvSpPr>
            <a:spLocks noGrp="1"/>
          </p:cNvSpPr>
          <p:nvPr>
            <p:ph type="sldNum" sz="quarter" idx="12"/>
          </p:nvPr>
        </p:nvSpPr>
        <p:spPr>
          <a:xfrm>
            <a:off x="10539413" y="6173791"/>
            <a:ext cx="914403" cy="365125"/>
          </a:xfrm>
        </p:spPr>
        <p:txBody>
          <a:bodyPr/>
          <a:lstStyle>
            <a:lvl1pPr>
              <a:defRPr>
                <a:solidFill>
                  <a:srgbClr val="5A5B5D"/>
                </a:solidFill>
              </a:defRPr>
            </a:lvl1pPr>
          </a:lstStyle>
          <a:p>
            <a:fld id="{8FCC257D-A786-9244-9E17-CE618C8B9275}" type="slidenum">
              <a:rPr lang="en-US" smtClean="0"/>
              <a:pPr/>
              <a:t>‹#›</a:t>
            </a:fld>
            <a:endParaRPr lang="en-US" dirty="0"/>
          </a:p>
        </p:txBody>
      </p:sp>
    </p:spTree>
    <p:extLst>
      <p:ext uri="{BB962C8B-B14F-4D97-AF65-F5344CB8AC3E}">
        <p14:creationId xmlns:p14="http://schemas.microsoft.com/office/powerpoint/2010/main" val="311397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1" name="Title 1"/>
          <p:cNvSpPr>
            <a:spLocks noGrp="1"/>
          </p:cNvSpPr>
          <p:nvPr>
            <p:ph type="ctrTitle" hasCustomPrompt="1"/>
          </p:nvPr>
        </p:nvSpPr>
        <p:spPr>
          <a:xfrm>
            <a:off x="1204149" y="2300174"/>
            <a:ext cx="9746075" cy="880064"/>
          </a:xfrm>
          <a:prstGeom prst="rect">
            <a:avLst/>
          </a:prstGeom>
        </p:spPr>
        <p:txBody>
          <a:bodyPr lIns="64251" tIns="32125" rIns="64251" bIns="32125"/>
          <a:lstStyle>
            <a:lvl1pPr algn="l">
              <a:lnSpc>
                <a:spcPts val="5000"/>
              </a:lnSpc>
              <a:spcBef>
                <a:spcPts val="7500"/>
              </a:spcBef>
              <a:spcAft>
                <a:spcPts val="0"/>
              </a:spcAft>
              <a:defRPr sz="4600" baseline="0">
                <a:solidFill>
                  <a:srgbClr val="005288"/>
                </a:solidFill>
              </a:defRPr>
            </a:lvl1pPr>
          </a:lstStyle>
          <a:p>
            <a:r>
              <a:rPr lang="en-US" dirty="0"/>
              <a:t>Click to add text</a:t>
            </a:r>
          </a:p>
        </p:txBody>
      </p:sp>
      <p:sp>
        <p:nvSpPr>
          <p:cNvPr id="22" name="Subtitle 2"/>
          <p:cNvSpPr>
            <a:spLocks noGrp="1"/>
          </p:cNvSpPr>
          <p:nvPr>
            <p:ph type="subTitle" idx="1" hasCustomPrompt="1"/>
          </p:nvPr>
        </p:nvSpPr>
        <p:spPr>
          <a:xfrm>
            <a:off x="1204152" y="3202727"/>
            <a:ext cx="9746073" cy="717193"/>
          </a:xfrm>
          <a:prstGeom prst="rect">
            <a:avLst/>
          </a:prstGeom>
        </p:spPr>
        <p:txBody>
          <a:bodyPr wrap="square" lIns="64251" tIns="32125" rIns="64251" bIns="32125">
            <a:spAutoFit/>
          </a:bodyPr>
          <a:lstStyle>
            <a:lvl1pPr marL="0" indent="0" algn="l">
              <a:lnSpc>
                <a:spcPts val="5000"/>
              </a:lnSpc>
              <a:spcBef>
                <a:spcPts val="2109"/>
              </a:spcBef>
              <a:buClr>
                <a:schemeClr val="tx2"/>
              </a:buClr>
              <a:buSzPct val="100000"/>
              <a:buFontTx/>
              <a:buNone/>
              <a:defRPr sz="4600" cap="none" baseline="0">
                <a:solidFill>
                  <a:srgbClr val="5A5B5D"/>
                </a:solidFill>
              </a:defRPr>
            </a:lvl1pPr>
            <a:lvl2pPr marL="321258" indent="0" algn="ctr">
              <a:buNone/>
              <a:defRPr>
                <a:solidFill>
                  <a:schemeClr val="tx1">
                    <a:tint val="75000"/>
                  </a:schemeClr>
                </a:solidFill>
              </a:defRPr>
            </a:lvl2pPr>
            <a:lvl3pPr marL="642519" indent="0" algn="ctr">
              <a:buNone/>
              <a:defRPr>
                <a:solidFill>
                  <a:schemeClr val="tx1">
                    <a:tint val="75000"/>
                  </a:schemeClr>
                </a:solidFill>
              </a:defRPr>
            </a:lvl3pPr>
            <a:lvl4pPr marL="963776" indent="0" algn="ctr">
              <a:buNone/>
              <a:defRPr>
                <a:solidFill>
                  <a:schemeClr val="tx1">
                    <a:tint val="75000"/>
                  </a:schemeClr>
                </a:solidFill>
              </a:defRPr>
            </a:lvl4pPr>
            <a:lvl5pPr marL="1285039" indent="0" algn="ctr">
              <a:buNone/>
              <a:defRPr>
                <a:solidFill>
                  <a:schemeClr val="tx1">
                    <a:tint val="75000"/>
                  </a:schemeClr>
                </a:solidFill>
              </a:defRPr>
            </a:lvl5pPr>
            <a:lvl6pPr marL="1606299" indent="0" algn="ctr">
              <a:buNone/>
              <a:defRPr>
                <a:solidFill>
                  <a:schemeClr val="tx1">
                    <a:tint val="75000"/>
                  </a:schemeClr>
                </a:solidFill>
              </a:defRPr>
            </a:lvl6pPr>
            <a:lvl7pPr marL="1927559" indent="0" algn="ctr">
              <a:buNone/>
              <a:defRPr>
                <a:solidFill>
                  <a:schemeClr val="tx1">
                    <a:tint val="75000"/>
                  </a:schemeClr>
                </a:solidFill>
              </a:defRPr>
            </a:lvl7pPr>
            <a:lvl8pPr marL="2248821" indent="0" algn="ctr">
              <a:buNone/>
              <a:defRPr>
                <a:solidFill>
                  <a:schemeClr val="tx1">
                    <a:tint val="75000"/>
                  </a:schemeClr>
                </a:solidFill>
              </a:defRPr>
            </a:lvl8pPr>
            <a:lvl9pPr marL="2570081" indent="0" algn="ctr">
              <a:buNone/>
              <a:defRPr>
                <a:solidFill>
                  <a:schemeClr val="tx1">
                    <a:tint val="75000"/>
                  </a:schemeClr>
                </a:solidFill>
              </a:defRPr>
            </a:lvl9pPr>
          </a:lstStyle>
          <a:p>
            <a:r>
              <a:rPr lang="en-US" dirty="0"/>
              <a:t>Click to add text</a:t>
            </a:r>
          </a:p>
        </p:txBody>
      </p:sp>
      <p:sp>
        <p:nvSpPr>
          <p:cNvPr id="8" name="Slide Number Placeholder 7">
            <a:extLst>
              <a:ext uri="{FF2B5EF4-FFF2-40B4-BE49-F238E27FC236}">
                <a16:creationId xmlns:a16="http://schemas.microsoft.com/office/drawing/2014/main" id="{2506CF50-EC7F-7045-8A7E-444D3AE99702}"/>
              </a:ext>
            </a:extLst>
          </p:cNvPr>
          <p:cNvSpPr>
            <a:spLocks noGrp="1"/>
          </p:cNvSpPr>
          <p:nvPr>
            <p:ph type="sldNum" sz="quarter" idx="12"/>
          </p:nvPr>
        </p:nvSpPr>
        <p:spPr/>
        <p:txBody>
          <a:bodyPr/>
          <a:lstStyle>
            <a:lvl1pPr>
              <a:defRPr>
                <a:solidFill>
                  <a:srgbClr val="5A5B5D"/>
                </a:solidFill>
              </a:defRPr>
            </a:lvl1pPr>
          </a:lstStyle>
          <a:p>
            <a:fld id="{8FCC257D-A786-9244-9E17-CE618C8B9275}" type="slidenum">
              <a:rPr lang="en-US" smtClean="0"/>
              <a:pPr/>
              <a:t>‹#›</a:t>
            </a:fld>
            <a:endParaRPr lang="en-US" dirty="0"/>
          </a:p>
        </p:txBody>
      </p:sp>
      <p:sp>
        <p:nvSpPr>
          <p:cNvPr id="9" name="Slide Number Placeholder 11">
            <a:extLst>
              <a:ext uri="{FF2B5EF4-FFF2-40B4-BE49-F238E27FC236}">
                <a16:creationId xmlns:a16="http://schemas.microsoft.com/office/drawing/2014/main" id="{F55905DA-9C4D-EE4A-8870-6FB2EB81F1D1}"/>
              </a:ext>
            </a:extLst>
          </p:cNvPr>
          <p:cNvSpPr txBox="1">
            <a:spLocks/>
          </p:cNvSpPr>
          <p:nvPr userDrawn="1"/>
        </p:nvSpPr>
        <p:spPr>
          <a:xfrm>
            <a:off x="10539413" y="6173791"/>
            <a:ext cx="914403"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FCC257D-A786-9244-9E17-CE618C8B9275}" type="slidenum">
              <a:rPr lang="en-US" smtClean="0">
                <a:solidFill>
                  <a:srgbClr val="5A5B5D"/>
                </a:solidFill>
              </a:rPr>
              <a:pPr/>
              <a:t>‹#›</a:t>
            </a:fld>
            <a:endParaRPr lang="en-US" dirty="0">
              <a:solidFill>
                <a:srgbClr val="5A5B5D"/>
              </a:solidFill>
            </a:endParaRPr>
          </a:p>
        </p:txBody>
      </p:sp>
    </p:spTree>
    <p:extLst>
      <p:ext uri="{BB962C8B-B14F-4D97-AF65-F5344CB8AC3E}">
        <p14:creationId xmlns:p14="http://schemas.microsoft.com/office/powerpoint/2010/main" val="151882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4_Two Content">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4E3FC85-6BF3-D94D-B8FE-FD0C2A5B203B}"/>
              </a:ext>
            </a:extLst>
          </p:cNvPr>
          <p:cNvSpPr/>
          <p:nvPr userDrawn="1"/>
        </p:nvSpPr>
        <p:spPr>
          <a:xfrm>
            <a:off x="6096000" y="0"/>
            <a:ext cx="6096000" cy="6858000"/>
          </a:xfrm>
          <a:prstGeom prst="rect">
            <a:avLst/>
          </a:prstGeom>
          <a:solidFill>
            <a:srgbClr val="005188"/>
          </a:solidFill>
          <a:ln>
            <a:noFill/>
          </a:ln>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7" name="Footer Placeholder 10">
            <a:extLst>
              <a:ext uri="{FF2B5EF4-FFF2-40B4-BE49-F238E27FC236}">
                <a16:creationId xmlns:a16="http://schemas.microsoft.com/office/drawing/2014/main" id="{C2F1596D-781D-EF48-81CB-1D95696A1F8E}"/>
              </a:ext>
            </a:extLst>
          </p:cNvPr>
          <p:cNvSpPr>
            <a:spLocks noGrp="1"/>
          </p:cNvSpPr>
          <p:nvPr>
            <p:ph type="ftr" sz="quarter" idx="11"/>
          </p:nvPr>
        </p:nvSpPr>
        <p:spPr>
          <a:xfrm>
            <a:off x="6587490" y="6299521"/>
            <a:ext cx="4443413" cy="365125"/>
          </a:xfrm>
        </p:spPr>
        <p:txBody>
          <a:bodyPr/>
          <a:lstStyle>
            <a:lvl1pPr>
              <a:defRPr>
                <a:ln>
                  <a:noFill/>
                </a:ln>
                <a:solidFill>
                  <a:schemeClr val="bg1"/>
                </a:solidFill>
              </a:defRPr>
            </a:lvl1pPr>
          </a:lstStyle>
          <a:p>
            <a:r>
              <a:rPr lang="en-US" dirty="0"/>
              <a:t>Federal Emergency Management Agency</a:t>
            </a:r>
          </a:p>
        </p:txBody>
      </p:sp>
      <p:sp>
        <p:nvSpPr>
          <p:cNvPr id="8" name="Slide Number Placeholder 11">
            <a:extLst>
              <a:ext uri="{FF2B5EF4-FFF2-40B4-BE49-F238E27FC236}">
                <a16:creationId xmlns:a16="http://schemas.microsoft.com/office/drawing/2014/main" id="{6C9652F4-E8D4-6446-9C97-A4DC78041D82}"/>
              </a:ext>
            </a:extLst>
          </p:cNvPr>
          <p:cNvSpPr>
            <a:spLocks noGrp="1"/>
          </p:cNvSpPr>
          <p:nvPr>
            <p:ph type="sldNum" sz="quarter" idx="12"/>
          </p:nvPr>
        </p:nvSpPr>
        <p:spPr>
          <a:xfrm>
            <a:off x="11030903" y="6299521"/>
            <a:ext cx="914403" cy="365125"/>
          </a:xfrm>
        </p:spPr>
        <p:txBody>
          <a:bodyPr/>
          <a:lstStyle>
            <a:lvl1pPr>
              <a:defRPr>
                <a:solidFill>
                  <a:schemeClr val="bg1"/>
                </a:solidFill>
              </a:defRPr>
            </a:lvl1pPr>
          </a:lstStyle>
          <a:p>
            <a:fld id="{8FCC257D-A786-9244-9E17-CE618C8B9275}" type="slidenum">
              <a:rPr lang="en-US" smtClean="0"/>
              <a:pPr/>
              <a:t>‹#›</a:t>
            </a:fld>
            <a:endParaRPr lang="en-US" dirty="0"/>
          </a:p>
        </p:txBody>
      </p:sp>
      <p:sp>
        <p:nvSpPr>
          <p:cNvPr id="9" name="Content Placeholder 3">
            <a:extLst>
              <a:ext uri="{FF2B5EF4-FFF2-40B4-BE49-F238E27FC236}">
                <a16:creationId xmlns:a16="http://schemas.microsoft.com/office/drawing/2014/main" id="{018C88F9-061D-C641-A335-28618704B8E0}"/>
              </a:ext>
            </a:extLst>
          </p:cNvPr>
          <p:cNvSpPr>
            <a:spLocks noGrp="1"/>
          </p:cNvSpPr>
          <p:nvPr>
            <p:ph sz="half" idx="2" hasCustomPrompt="1"/>
          </p:nvPr>
        </p:nvSpPr>
        <p:spPr>
          <a:xfrm>
            <a:off x="725837" y="2143639"/>
            <a:ext cx="5129793" cy="3473276"/>
          </a:xfrm>
          <a:prstGeom prst="rect">
            <a:avLst/>
          </a:prstGeom>
        </p:spPr>
        <p:txBody>
          <a:bodyPr/>
          <a:lstStyle>
            <a:lvl1pPr>
              <a:lnSpc>
                <a:spcPts val="2400"/>
              </a:lnSpc>
              <a:spcBef>
                <a:spcPts val="1000"/>
              </a:spcBef>
              <a:defRPr sz="2000" baseline="0"/>
            </a:lvl1pPr>
            <a:lvl2pPr>
              <a:spcBef>
                <a:spcPts val="1000"/>
              </a:spcBef>
              <a:defRPr sz="1800" baseline="0"/>
            </a:lvl2pPr>
            <a:lvl3pPr>
              <a:spcBef>
                <a:spcPts val="1000"/>
              </a:spcBef>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add text</a:t>
            </a:r>
          </a:p>
          <a:p>
            <a:pPr lvl="1"/>
            <a:r>
              <a:rPr lang="en-US" dirty="0"/>
              <a:t>Second level</a:t>
            </a:r>
          </a:p>
          <a:p>
            <a:pPr lvl="2"/>
            <a:r>
              <a:rPr lang="en-US" dirty="0"/>
              <a:t>Third level</a:t>
            </a:r>
          </a:p>
        </p:txBody>
      </p:sp>
      <p:sp>
        <p:nvSpPr>
          <p:cNvPr id="10" name="Title Placeholder 1">
            <a:extLst>
              <a:ext uri="{FF2B5EF4-FFF2-40B4-BE49-F238E27FC236}">
                <a16:creationId xmlns:a16="http://schemas.microsoft.com/office/drawing/2014/main" id="{5D75EF01-B7F2-F84B-B493-D6438400FF4B}"/>
              </a:ext>
            </a:extLst>
          </p:cNvPr>
          <p:cNvSpPr>
            <a:spLocks noGrp="1"/>
          </p:cNvSpPr>
          <p:nvPr>
            <p:ph type="title"/>
          </p:nvPr>
        </p:nvSpPr>
        <p:spPr>
          <a:xfrm>
            <a:off x="738189" y="1206938"/>
            <a:ext cx="5117441" cy="743347"/>
          </a:xfrm>
          <a:prstGeom prst="rect">
            <a:avLst/>
          </a:prstGeom>
        </p:spPr>
        <p:txBody>
          <a:bodyPr vert="horz" lIns="91440" tIns="45720" rIns="91440" bIns="45720" rtlCol="0" anchor="ctr">
            <a:normAutofit/>
          </a:bodyPr>
          <a:lstStyle>
            <a:lvl1pPr>
              <a:defRPr>
                <a:solidFill>
                  <a:srgbClr val="005288"/>
                </a:solidFill>
              </a:defRPr>
            </a:lvl1pPr>
          </a:lstStyle>
          <a:p>
            <a:r>
              <a:rPr lang="en-US" dirty="0"/>
              <a:t>Click to edit master title style</a:t>
            </a:r>
          </a:p>
        </p:txBody>
      </p:sp>
      <p:sp>
        <p:nvSpPr>
          <p:cNvPr id="11" name="Content Placeholder 3">
            <a:extLst>
              <a:ext uri="{FF2B5EF4-FFF2-40B4-BE49-F238E27FC236}">
                <a16:creationId xmlns:a16="http://schemas.microsoft.com/office/drawing/2014/main" id="{69BDD282-AEF1-FF4D-A786-616931069BA0}"/>
              </a:ext>
            </a:extLst>
          </p:cNvPr>
          <p:cNvSpPr>
            <a:spLocks noGrp="1"/>
          </p:cNvSpPr>
          <p:nvPr>
            <p:ph sz="half" idx="13"/>
          </p:nvPr>
        </p:nvSpPr>
        <p:spPr>
          <a:xfrm>
            <a:off x="6722076" y="1379318"/>
            <a:ext cx="4860325" cy="3764177"/>
          </a:xfrm>
          <a:prstGeom prst="rect">
            <a:avLst/>
          </a:prstGeom>
        </p:spPr>
        <p:txBody>
          <a:bodyPr/>
          <a:lstStyle>
            <a:lvl1pPr marL="0" indent="0">
              <a:buNone/>
              <a:defRPr sz="2000">
                <a:solidFill>
                  <a:schemeClr val="bg1"/>
                </a:solidFill>
              </a:defRPr>
            </a:lvl1pPr>
            <a:lvl2pPr>
              <a:spcBef>
                <a:spcPts val="1000"/>
              </a:spcBef>
              <a:defRPr sz="1800"/>
            </a:lvl2pPr>
            <a:lvl3pPr>
              <a:spcBef>
                <a:spcPts val="1000"/>
              </a:spcBef>
              <a:defRPr sz="1600"/>
            </a:lvl3pPr>
            <a:lvl4pPr>
              <a:defRPr sz="1800"/>
            </a:lvl4pPr>
            <a:lvl5pPr>
              <a:defRPr sz="1800"/>
            </a:lvl5pPr>
            <a:lvl6pPr>
              <a:defRPr sz="1800"/>
            </a:lvl6pPr>
            <a:lvl7pPr>
              <a:defRPr sz="1800"/>
            </a:lvl7pPr>
            <a:lvl8pPr>
              <a:defRPr sz="1800"/>
            </a:lvl8pPr>
            <a:lvl9pPr>
              <a:defRPr sz="1800"/>
            </a:lvl9pPr>
          </a:lstStyle>
          <a:p>
            <a:pPr lvl="0"/>
            <a:endParaRPr lang="en-US" dirty="0"/>
          </a:p>
        </p:txBody>
      </p:sp>
    </p:spTree>
    <p:extLst>
      <p:ext uri="{BB962C8B-B14F-4D97-AF65-F5344CB8AC3E}">
        <p14:creationId xmlns:p14="http://schemas.microsoft.com/office/powerpoint/2010/main" val="4033641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726018" y="1549400"/>
            <a:ext cx="5268383" cy="3994150"/>
          </a:xfrm>
          <a:prstGeom prst="rect">
            <a:avLst/>
          </a:prstGeom>
        </p:spPr>
        <p:txBody>
          <a:bodyPr/>
          <a:lstStyle>
            <a:lvl1pPr>
              <a:defRPr sz="2000"/>
            </a:lvl1pPr>
            <a:lvl2pPr>
              <a:spcBef>
                <a:spcPts val="1000"/>
              </a:spcBef>
              <a:defRPr sz="1800"/>
            </a:lvl2pPr>
            <a:lvl3pPr>
              <a:spcBef>
                <a:spcPts val="1000"/>
              </a:spcBef>
              <a:defRPr sz="1600"/>
            </a:lvl3pPr>
            <a:lvl4pPr>
              <a:defRPr sz="1800"/>
            </a:lvl4pPr>
            <a:lvl5pPr>
              <a:defRPr sz="1800"/>
            </a:lvl5pPr>
            <a:lvl6pPr>
              <a:defRPr sz="1800"/>
            </a:lvl6pPr>
            <a:lvl7pPr>
              <a:defRPr sz="1800"/>
            </a:lvl7pPr>
            <a:lvl8pPr>
              <a:defRPr sz="1800"/>
            </a:lvl8pPr>
            <a:lvl9pPr>
              <a:defRPr sz="1800"/>
            </a:lvl9pPr>
          </a:lstStyle>
          <a:p>
            <a:pPr lvl="0"/>
            <a:r>
              <a:rPr lang="en-US" dirty="0"/>
              <a:t>Click to add text</a:t>
            </a:r>
          </a:p>
          <a:p>
            <a:pPr lvl="1"/>
            <a:r>
              <a:rPr lang="en-US" dirty="0"/>
              <a:t>Second level</a:t>
            </a:r>
          </a:p>
          <a:p>
            <a:pPr lvl="2"/>
            <a:r>
              <a:rPr lang="en-US" dirty="0"/>
              <a:t>Third level</a:t>
            </a:r>
          </a:p>
        </p:txBody>
      </p:sp>
      <p:sp>
        <p:nvSpPr>
          <p:cNvPr id="4" name="Content Placeholder 3"/>
          <p:cNvSpPr>
            <a:spLocks noGrp="1"/>
          </p:cNvSpPr>
          <p:nvPr>
            <p:ph sz="half" idx="2" hasCustomPrompt="1"/>
          </p:nvPr>
        </p:nvSpPr>
        <p:spPr>
          <a:xfrm>
            <a:off x="6314018" y="1549400"/>
            <a:ext cx="5268383" cy="3994150"/>
          </a:xfrm>
          <a:prstGeom prst="rect">
            <a:avLst/>
          </a:prstGeom>
        </p:spPr>
        <p:txBody>
          <a:bodyPr/>
          <a:lstStyle>
            <a:lvl1pPr>
              <a:defRPr sz="2000"/>
            </a:lvl1pPr>
            <a:lvl2pPr>
              <a:spcBef>
                <a:spcPts val="1000"/>
              </a:spcBef>
              <a:defRPr sz="1800"/>
            </a:lvl2pPr>
            <a:lvl3pPr>
              <a:spcBef>
                <a:spcPts val="1000"/>
              </a:spcBef>
              <a:defRPr sz="1600"/>
            </a:lvl3pPr>
            <a:lvl4pPr>
              <a:defRPr sz="1800"/>
            </a:lvl4pPr>
            <a:lvl5pPr>
              <a:defRPr sz="1800"/>
            </a:lvl5pPr>
            <a:lvl6pPr>
              <a:defRPr sz="1800"/>
            </a:lvl6pPr>
            <a:lvl7pPr>
              <a:defRPr sz="1800"/>
            </a:lvl7pPr>
            <a:lvl8pPr>
              <a:defRPr sz="1800"/>
            </a:lvl8pPr>
            <a:lvl9pPr>
              <a:defRPr sz="1800"/>
            </a:lvl9pPr>
          </a:lstStyle>
          <a:p>
            <a:pPr lvl="0"/>
            <a:r>
              <a:rPr lang="en-US" dirty="0"/>
              <a:t>Click to add text</a:t>
            </a:r>
          </a:p>
          <a:p>
            <a:pPr lvl="1"/>
            <a:r>
              <a:rPr lang="en-US" dirty="0"/>
              <a:t>Second level</a:t>
            </a:r>
          </a:p>
          <a:p>
            <a:pPr lvl="2"/>
            <a:r>
              <a:rPr lang="en-US" dirty="0"/>
              <a:t>Third level</a:t>
            </a:r>
          </a:p>
        </p:txBody>
      </p:sp>
      <p:sp>
        <p:nvSpPr>
          <p:cNvPr id="8" name="Title Placeholder 1"/>
          <p:cNvSpPr>
            <a:spLocks noGrp="1"/>
          </p:cNvSpPr>
          <p:nvPr>
            <p:ph type="title"/>
          </p:nvPr>
        </p:nvSpPr>
        <p:spPr>
          <a:xfrm>
            <a:off x="738189" y="452440"/>
            <a:ext cx="10715627" cy="743347"/>
          </a:xfrm>
          <a:prstGeom prst="rect">
            <a:avLst/>
          </a:prstGeom>
        </p:spPr>
        <p:txBody>
          <a:bodyPr vert="horz" lIns="91440" tIns="45720" rIns="91440" bIns="45720" rtlCol="0" anchor="ctr">
            <a:normAutofit/>
          </a:bodyPr>
          <a:lstStyle>
            <a:lvl1pPr>
              <a:defRPr>
                <a:solidFill>
                  <a:srgbClr val="005288"/>
                </a:solidFill>
              </a:defRPr>
            </a:lvl1pPr>
          </a:lstStyle>
          <a:p>
            <a:r>
              <a:rPr lang="en-US" dirty="0"/>
              <a:t>Click to edit master title style</a:t>
            </a:r>
          </a:p>
        </p:txBody>
      </p:sp>
      <p:sp>
        <p:nvSpPr>
          <p:cNvPr id="10" name="Slide Number Placeholder 11">
            <a:extLst>
              <a:ext uri="{FF2B5EF4-FFF2-40B4-BE49-F238E27FC236}">
                <a16:creationId xmlns:a16="http://schemas.microsoft.com/office/drawing/2014/main" id="{3E4F6407-0B13-BA4A-9466-7F50E80E5943}"/>
              </a:ext>
            </a:extLst>
          </p:cNvPr>
          <p:cNvSpPr>
            <a:spLocks noGrp="1"/>
          </p:cNvSpPr>
          <p:nvPr>
            <p:ph type="sldNum" sz="quarter" idx="12"/>
          </p:nvPr>
        </p:nvSpPr>
        <p:spPr>
          <a:xfrm>
            <a:off x="10539413" y="6173791"/>
            <a:ext cx="914403" cy="365125"/>
          </a:xfrm>
        </p:spPr>
        <p:txBody>
          <a:bodyPr/>
          <a:lstStyle>
            <a:lvl1pPr>
              <a:defRPr>
                <a:solidFill>
                  <a:srgbClr val="5A5B5D"/>
                </a:solidFill>
              </a:defRPr>
            </a:lvl1pPr>
          </a:lstStyle>
          <a:p>
            <a:fld id="{8FCC257D-A786-9244-9E17-CE618C8B9275}" type="slidenum">
              <a:rPr lang="en-US" smtClean="0"/>
              <a:pPr/>
              <a:t>‹#›</a:t>
            </a:fld>
            <a:endParaRPr lang="en-US" dirty="0"/>
          </a:p>
        </p:txBody>
      </p:sp>
    </p:spTree>
    <p:extLst>
      <p:ext uri="{BB962C8B-B14F-4D97-AF65-F5344CB8AC3E}">
        <p14:creationId xmlns:p14="http://schemas.microsoft.com/office/powerpoint/2010/main" val="1891941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bg>
      <p:bgPr>
        <a:solidFill>
          <a:schemeClr val="bg1"/>
        </a:solidFill>
        <a:effectLst/>
      </p:bgPr>
    </p:bg>
    <p:spTree>
      <p:nvGrpSpPr>
        <p:cNvPr id="1" name=""/>
        <p:cNvGrpSpPr/>
        <p:nvPr/>
      </p:nvGrpSpPr>
      <p:grpSpPr>
        <a:xfrm>
          <a:off x="0" y="0"/>
          <a:ext cx="0" cy="0"/>
          <a:chOff x="0" y="0"/>
          <a:chExt cx="0" cy="0"/>
        </a:xfrm>
      </p:grpSpPr>
      <p:sp>
        <p:nvSpPr>
          <p:cNvPr id="9" name="Slide Number Placeholder 11">
            <a:extLst>
              <a:ext uri="{FF2B5EF4-FFF2-40B4-BE49-F238E27FC236}">
                <a16:creationId xmlns:a16="http://schemas.microsoft.com/office/drawing/2014/main" id="{60E538AA-6286-FD43-A4B4-5EE446930348}"/>
              </a:ext>
            </a:extLst>
          </p:cNvPr>
          <p:cNvSpPr>
            <a:spLocks noGrp="1"/>
          </p:cNvSpPr>
          <p:nvPr>
            <p:ph type="sldNum" sz="quarter" idx="12"/>
          </p:nvPr>
        </p:nvSpPr>
        <p:spPr>
          <a:xfrm>
            <a:off x="10973753" y="6276661"/>
            <a:ext cx="914403" cy="365125"/>
          </a:xfrm>
        </p:spPr>
        <p:txBody>
          <a:bodyPr/>
          <a:lstStyle>
            <a:lvl1pPr>
              <a:defRPr>
                <a:solidFill>
                  <a:srgbClr val="5A5B5D"/>
                </a:solidFill>
              </a:defRPr>
            </a:lvl1pPr>
          </a:lstStyle>
          <a:p>
            <a:fld id="{8FCC257D-A786-9244-9E17-CE618C8B9275}" type="slidenum">
              <a:rPr lang="en-US" smtClean="0"/>
              <a:pPr/>
              <a:t>‹#›</a:t>
            </a:fld>
            <a:endParaRPr lang="en-US" dirty="0"/>
          </a:p>
        </p:txBody>
      </p:sp>
      <p:sp>
        <p:nvSpPr>
          <p:cNvPr id="12" name="Content Placeholder 2">
            <a:extLst>
              <a:ext uri="{FF2B5EF4-FFF2-40B4-BE49-F238E27FC236}">
                <a16:creationId xmlns:a16="http://schemas.microsoft.com/office/drawing/2014/main" id="{1E151971-39DB-E14F-AAE8-B45F52A8581F}"/>
              </a:ext>
            </a:extLst>
          </p:cNvPr>
          <p:cNvSpPr>
            <a:spLocks noGrp="1"/>
          </p:cNvSpPr>
          <p:nvPr>
            <p:ph sz="half" idx="1" hasCustomPrompt="1"/>
          </p:nvPr>
        </p:nvSpPr>
        <p:spPr>
          <a:xfrm>
            <a:off x="6619773" y="2159000"/>
            <a:ext cx="5268383" cy="3717544"/>
          </a:xfrm>
          <a:prstGeom prst="rect">
            <a:avLst/>
          </a:prstGeom>
        </p:spPr>
        <p:txBody>
          <a:bodyPr/>
          <a:lstStyle>
            <a:lvl1pPr>
              <a:defRPr sz="2000"/>
            </a:lvl1pPr>
            <a:lvl2pPr>
              <a:spcBef>
                <a:spcPts val="1000"/>
              </a:spcBef>
              <a:defRPr sz="1800"/>
            </a:lvl2pPr>
            <a:lvl3pPr>
              <a:spcBef>
                <a:spcPts val="1000"/>
              </a:spcBef>
              <a:defRPr sz="1600"/>
            </a:lvl3pPr>
            <a:lvl4pPr>
              <a:defRPr sz="1800"/>
            </a:lvl4pPr>
            <a:lvl5pPr>
              <a:defRPr sz="1800"/>
            </a:lvl5pPr>
            <a:lvl6pPr>
              <a:defRPr sz="1800"/>
            </a:lvl6pPr>
            <a:lvl7pPr>
              <a:defRPr sz="1800"/>
            </a:lvl7pPr>
            <a:lvl8pPr>
              <a:defRPr sz="1800"/>
            </a:lvl8pPr>
            <a:lvl9pPr>
              <a:defRPr sz="1800"/>
            </a:lvl9pPr>
          </a:lstStyle>
          <a:p>
            <a:pPr lvl="0"/>
            <a:r>
              <a:rPr lang="en-US" dirty="0"/>
              <a:t>Click to add text</a:t>
            </a:r>
          </a:p>
          <a:p>
            <a:pPr lvl="1"/>
            <a:r>
              <a:rPr lang="en-US" dirty="0"/>
              <a:t>Second level</a:t>
            </a:r>
          </a:p>
          <a:p>
            <a:pPr lvl="2"/>
            <a:r>
              <a:rPr lang="en-US" dirty="0"/>
              <a:t>Third level</a:t>
            </a:r>
          </a:p>
        </p:txBody>
      </p:sp>
      <p:sp>
        <p:nvSpPr>
          <p:cNvPr id="13" name="Title Placeholder 1">
            <a:extLst>
              <a:ext uri="{FF2B5EF4-FFF2-40B4-BE49-F238E27FC236}">
                <a16:creationId xmlns:a16="http://schemas.microsoft.com/office/drawing/2014/main" id="{B1AB2F0A-0ABE-3048-8BA0-117F0FE1189A}"/>
              </a:ext>
            </a:extLst>
          </p:cNvPr>
          <p:cNvSpPr>
            <a:spLocks noGrp="1"/>
          </p:cNvSpPr>
          <p:nvPr>
            <p:ph type="title"/>
          </p:nvPr>
        </p:nvSpPr>
        <p:spPr>
          <a:xfrm>
            <a:off x="6619773" y="1387209"/>
            <a:ext cx="4833555" cy="743347"/>
          </a:xfrm>
          <a:prstGeom prst="rect">
            <a:avLst/>
          </a:prstGeom>
        </p:spPr>
        <p:txBody>
          <a:bodyPr vert="horz" lIns="91440" tIns="45720" rIns="91440" bIns="45720" rtlCol="0" anchor="ctr">
            <a:normAutofit/>
          </a:bodyPr>
          <a:lstStyle>
            <a:lvl1pPr>
              <a:defRPr>
                <a:solidFill>
                  <a:srgbClr val="005288"/>
                </a:solidFill>
              </a:defRPr>
            </a:lvl1pPr>
          </a:lstStyle>
          <a:p>
            <a:r>
              <a:rPr lang="en-US" dirty="0"/>
              <a:t>Click to edit master title style</a:t>
            </a:r>
          </a:p>
        </p:txBody>
      </p:sp>
      <p:pic>
        <p:nvPicPr>
          <p:cNvPr id="6" name="Picture 5" descr="A view of a large city landscape&#10;&#10;Description automatically generated">
            <a:extLst>
              <a:ext uri="{FF2B5EF4-FFF2-40B4-BE49-F238E27FC236}">
                <a16:creationId xmlns:a16="http://schemas.microsoft.com/office/drawing/2014/main" id="{65F8B0A9-3032-4863-A216-397789088C26}"/>
              </a:ext>
            </a:extLst>
          </p:cNvPr>
          <p:cNvPicPr>
            <a:picLocks noChangeAspect="1"/>
          </p:cNvPicPr>
          <p:nvPr userDrawn="1"/>
        </p:nvPicPr>
        <p:blipFill>
          <a:blip r:embed="rId2"/>
          <a:stretch>
            <a:fillRect/>
          </a:stretch>
        </p:blipFill>
        <p:spPr>
          <a:xfrm>
            <a:off x="0" y="0"/>
            <a:ext cx="6096000" cy="6858000"/>
          </a:xfrm>
          <a:prstGeom prst="rect">
            <a:avLst/>
          </a:prstGeom>
        </p:spPr>
      </p:pic>
    </p:spTree>
    <p:extLst>
      <p:ext uri="{BB962C8B-B14F-4D97-AF65-F5344CB8AC3E}">
        <p14:creationId xmlns:p14="http://schemas.microsoft.com/office/powerpoint/2010/main" val="1772071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3251200" y="6173791"/>
            <a:ext cx="2844800" cy="365125"/>
          </a:xfrm>
          <a:prstGeom prst="rect">
            <a:avLst/>
          </a:prstGeom>
        </p:spPr>
        <p:txBody>
          <a:bodyPr vert="horz" lIns="91440" tIns="45720" rIns="91440" bIns="45720" rtlCol="0" anchor="ctr"/>
          <a:lstStyle>
            <a:lvl1pPr algn="ctr">
              <a:defRPr sz="1200">
                <a:solidFill>
                  <a:schemeClr val="tx1">
                    <a:tint val="75000"/>
                  </a:schemeClr>
                </a:solidFill>
                <a:latin typeface="Arial"/>
                <a:cs typeface="Arial"/>
              </a:defRPr>
            </a:lvl1pPr>
          </a:lstStyle>
          <a:p>
            <a:fld id="{08CCC229-AB65-5F40-B719-1933DA0A7CB3}" type="datetime1">
              <a:rPr lang="en-US" smtClean="0"/>
              <a:t>11/15/2022</a:t>
            </a:fld>
            <a:endParaRPr lang="en-US" dirty="0"/>
          </a:p>
        </p:txBody>
      </p:sp>
      <p:sp>
        <p:nvSpPr>
          <p:cNvPr id="7" name="Title Placeholder 1"/>
          <p:cNvSpPr>
            <a:spLocks noGrp="1"/>
          </p:cNvSpPr>
          <p:nvPr>
            <p:ph type="title"/>
          </p:nvPr>
        </p:nvSpPr>
        <p:spPr>
          <a:xfrm>
            <a:off x="738189" y="452440"/>
            <a:ext cx="10715627" cy="743347"/>
          </a:xfrm>
          <a:prstGeom prst="rect">
            <a:avLst/>
          </a:prstGeom>
        </p:spPr>
        <p:txBody>
          <a:bodyPr vert="horz" lIns="91440" tIns="45720" rIns="91440" bIns="45720" rtlCol="0" anchor="ctr">
            <a:normAutofit/>
          </a:bodyPr>
          <a:lstStyle/>
          <a:p>
            <a:r>
              <a:rPr lang="en-US" dirty="0"/>
              <a:t>Click to edit master title style</a:t>
            </a:r>
          </a:p>
        </p:txBody>
      </p:sp>
      <p:cxnSp>
        <p:nvCxnSpPr>
          <p:cNvPr id="8" name="Straight Connector 13"/>
          <p:cNvCxnSpPr>
            <a:cxnSpLocks noChangeShapeType="1"/>
          </p:cNvCxnSpPr>
          <p:nvPr userDrawn="1"/>
        </p:nvCxnSpPr>
        <p:spPr bwMode="auto">
          <a:xfrm>
            <a:off x="738194" y="1297384"/>
            <a:ext cx="10715625" cy="0"/>
          </a:xfrm>
          <a:prstGeom prst="line">
            <a:avLst/>
          </a:prstGeom>
          <a:noFill/>
          <a:ln w="25400">
            <a:solidFill>
              <a:schemeClr val="accent3">
                <a:lumMod val="75000"/>
              </a:schemeClr>
            </a:solidFill>
            <a:round/>
            <a:headEnd/>
            <a:tailEnd/>
          </a:ln>
          <a:extLst>
            <a:ext uri="{909E8E84-426E-40dd-AFC4-6F175D3DCCD1}">
              <a14:hiddenFill xmlns:a14="http://schemas.microsoft.com/office/drawing/2010/main" xmlns="">
                <a:noFill/>
              </a14:hiddenFill>
            </a:ext>
          </a:extLst>
        </p:spPr>
      </p:cxnSp>
      <p:sp>
        <p:nvSpPr>
          <p:cNvPr id="9" name="Text Placeholder 2"/>
          <p:cNvSpPr>
            <a:spLocks noGrp="1"/>
          </p:cNvSpPr>
          <p:nvPr>
            <p:ph type="body" idx="1"/>
          </p:nvPr>
        </p:nvSpPr>
        <p:spPr>
          <a:xfrm>
            <a:off x="738189" y="1524000"/>
            <a:ext cx="10715627" cy="410641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1" name="Footer Placeholder 4"/>
          <p:cNvSpPr>
            <a:spLocks noGrp="1"/>
          </p:cNvSpPr>
          <p:nvPr>
            <p:ph type="ftr" sz="quarter" idx="3"/>
          </p:nvPr>
        </p:nvSpPr>
        <p:spPr>
          <a:xfrm>
            <a:off x="6096000" y="6173791"/>
            <a:ext cx="4443413" cy="365125"/>
          </a:xfrm>
          <a:prstGeom prst="rect">
            <a:avLst/>
          </a:prstGeom>
        </p:spPr>
        <p:txBody>
          <a:bodyPr vert="horz" lIns="91440" tIns="45720" rIns="91440" bIns="45720" rtlCol="0" anchor="ctr"/>
          <a:lstStyle>
            <a:lvl1pPr algn="r">
              <a:defRPr sz="1200">
                <a:solidFill>
                  <a:schemeClr val="tx1">
                    <a:tint val="75000"/>
                  </a:schemeClr>
                </a:solidFill>
                <a:latin typeface="Arial"/>
                <a:cs typeface="Arial"/>
              </a:defRPr>
            </a:lvl1pPr>
          </a:lstStyle>
          <a:p>
            <a:r>
              <a:rPr lang="en-US"/>
              <a:t>Federal Emergency Management Agency</a:t>
            </a:r>
            <a:endParaRPr lang="en-US" dirty="0"/>
          </a:p>
        </p:txBody>
      </p:sp>
      <p:sp>
        <p:nvSpPr>
          <p:cNvPr id="2" name="Slide Number Placeholder 1">
            <a:extLst>
              <a:ext uri="{FF2B5EF4-FFF2-40B4-BE49-F238E27FC236}">
                <a16:creationId xmlns:a16="http://schemas.microsoft.com/office/drawing/2014/main" id="{6BB46968-E1B9-AE4F-9DEE-EDC8D5B1D4DF}"/>
              </a:ext>
            </a:extLst>
          </p:cNvPr>
          <p:cNvSpPr>
            <a:spLocks noGrp="1"/>
          </p:cNvSpPr>
          <p:nvPr>
            <p:ph type="sldNum" sz="quarter" idx="4"/>
          </p:nvPr>
        </p:nvSpPr>
        <p:spPr>
          <a:xfrm>
            <a:off x="10539413" y="6173791"/>
            <a:ext cx="91440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CC257D-A786-9244-9E17-CE618C8B9275}" type="slidenum">
              <a:rPr lang="en-US" smtClean="0"/>
              <a:t>‹#›</a:t>
            </a:fld>
            <a:endParaRPr lang="en-US" dirty="0"/>
          </a:p>
        </p:txBody>
      </p:sp>
    </p:spTree>
    <p:extLst>
      <p:ext uri="{BB962C8B-B14F-4D97-AF65-F5344CB8AC3E}">
        <p14:creationId xmlns:p14="http://schemas.microsoft.com/office/powerpoint/2010/main" val="653636983"/>
      </p:ext>
    </p:extLst>
  </p:cSld>
  <p:clrMap bg1="lt1" tx1="dk1" bg2="lt2" tx2="dk2" accent1="accent1" accent2="accent2" accent3="accent3" accent4="accent4" accent5="accent5" accent6="accent6" hlink="hlink" folHlink="folHlink"/>
  <p:sldLayoutIdLst>
    <p:sldLayoutId id="2147483665" r:id="rId1"/>
    <p:sldLayoutId id="2147483671" r:id="rId2"/>
    <p:sldLayoutId id="2147483666" r:id="rId3"/>
    <p:sldLayoutId id="2147483667" r:id="rId4"/>
    <p:sldLayoutId id="2147483650" r:id="rId5"/>
    <p:sldLayoutId id="2147483651" r:id="rId6"/>
    <p:sldLayoutId id="2147483670" r:id="rId7"/>
    <p:sldLayoutId id="2147483652" r:id="rId8"/>
    <p:sldLayoutId id="2147483668" r:id="rId9"/>
    <p:sldLayoutId id="2147483653" r:id="rId10"/>
    <p:sldLayoutId id="2147483669" r:id="rId11"/>
    <p:sldLayoutId id="2147483654" r:id="rId12"/>
    <p:sldLayoutId id="2147483659" r:id="rId13"/>
    <p:sldLayoutId id="2147483658" r:id="rId14"/>
    <p:sldLayoutId id="2147483657" r:id="rId15"/>
    <p:sldLayoutId id="2147483662" r:id="rId16"/>
    <p:sldLayoutId id="2147483660" r:id="rId17"/>
  </p:sldLayoutIdLst>
  <p:hf hdr="0" dt="0"/>
  <p:txStyles>
    <p:titleStyle>
      <a:lvl1pPr algn="l" defTabSz="457200" rtl="0" eaLnBrk="1" latinLnBrk="0" hangingPunct="1">
        <a:spcBef>
          <a:spcPct val="0"/>
        </a:spcBef>
        <a:buNone/>
        <a:defRPr sz="2800" kern="1200">
          <a:solidFill>
            <a:schemeClr val="tx1"/>
          </a:solidFill>
          <a:latin typeface="+mj-lt"/>
          <a:ea typeface="+mj-ea"/>
          <a:cs typeface="+mj-cs"/>
        </a:defRPr>
      </a:lvl1pPr>
    </p:titleStyle>
    <p:bodyStyle>
      <a:lvl1pPr marL="342900" indent="-347472" algn="l" defTabSz="457200" rtl="0" eaLnBrk="1" latinLnBrk="0" hangingPunct="1">
        <a:lnSpc>
          <a:spcPts val="2600"/>
        </a:lnSpc>
        <a:spcBef>
          <a:spcPts val="1000"/>
        </a:spcBef>
        <a:buClr>
          <a:schemeClr val="accent3">
            <a:lumMod val="75000"/>
          </a:schemeClr>
        </a:buClr>
        <a:buFont typeface="Wingdings" charset="2"/>
        <a:buChar char="§"/>
        <a:defRPr sz="2200" kern="1200">
          <a:solidFill>
            <a:schemeClr val="tx1"/>
          </a:solidFill>
          <a:latin typeface="+mn-lt"/>
          <a:ea typeface="+mn-ea"/>
          <a:cs typeface="+mn-cs"/>
        </a:defRPr>
      </a:lvl1pPr>
      <a:lvl2pPr marL="742950" indent="-285750" algn="l" defTabSz="457200" rtl="0" eaLnBrk="1" latinLnBrk="0" hangingPunct="1">
        <a:spcBef>
          <a:spcPts val="1000"/>
        </a:spcBef>
        <a:buClr>
          <a:schemeClr val="accent3">
            <a:lumMod val="75000"/>
          </a:schemeClr>
        </a:buClr>
        <a:buSzPct val="50000"/>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ts val="1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hyperlink" Target="http://www.2.hawaii.edu/~dennisk" TargetMode="External"/><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6D22310-98F4-9248-B315-7AD48F0A98BA}"/>
              </a:ext>
            </a:extLst>
          </p:cNvPr>
          <p:cNvSpPr>
            <a:spLocks noGrp="1"/>
          </p:cNvSpPr>
          <p:nvPr>
            <p:ph type="title"/>
          </p:nvPr>
        </p:nvSpPr>
        <p:spPr>
          <a:xfrm>
            <a:off x="237066" y="2141366"/>
            <a:ext cx="5623146" cy="743347"/>
          </a:xfrm>
        </p:spPr>
        <p:txBody>
          <a:bodyPr>
            <a:noAutofit/>
          </a:bodyPr>
          <a:lstStyle/>
          <a:p>
            <a:r>
              <a:rPr lang="en-US" sz="5000" dirty="0"/>
              <a:t>Module #8</a:t>
            </a:r>
            <a:br>
              <a:rPr lang="en-US" sz="5000" dirty="0"/>
            </a:br>
            <a:r>
              <a:rPr lang="en-US" sz="5000" dirty="0"/>
              <a:t>Hawaiian Wind Names and Emergency Management</a:t>
            </a:r>
          </a:p>
        </p:txBody>
      </p:sp>
      <p:sp>
        <p:nvSpPr>
          <p:cNvPr id="6" name="Content Placeholder 5">
            <a:extLst>
              <a:ext uri="{FF2B5EF4-FFF2-40B4-BE49-F238E27FC236}">
                <a16:creationId xmlns:a16="http://schemas.microsoft.com/office/drawing/2014/main" id="{BFBA351B-F5C7-6B49-A019-A6EEC9E24146}"/>
              </a:ext>
            </a:extLst>
          </p:cNvPr>
          <p:cNvSpPr>
            <a:spLocks noGrp="1"/>
          </p:cNvSpPr>
          <p:nvPr>
            <p:ph sz="half" idx="13"/>
          </p:nvPr>
        </p:nvSpPr>
        <p:spPr/>
        <p:txBody>
          <a:bodyPr/>
          <a:lstStyle/>
          <a:p>
            <a:r>
              <a:rPr lang="en-US" dirty="0"/>
              <a:t>Add image here</a:t>
            </a:r>
          </a:p>
        </p:txBody>
      </p:sp>
      <p:sp>
        <p:nvSpPr>
          <p:cNvPr id="3" name="Slide Number Placeholder 2">
            <a:extLst>
              <a:ext uri="{FF2B5EF4-FFF2-40B4-BE49-F238E27FC236}">
                <a16:creationId xmlns:a16="http://schemas.microsoft.com/office/drawing/2014/main" id="{DBA9D305-766A-7345-8BAB-CC3EA86E17C8}"/>
              </a:ext>
            </a:extLst>
          </p:cNvPr>
          <p:cNvSpPr>
            <a:spLocks noGrp="1"/>
          </p:cNvSpPr>
          <p:nvPr>
            <p:ph type="sldNum" sz="quarter" idx="12"/>
          </p:nvPr>
        </p:nvSpPr>
        <p:spPr/>
        <p:txBody>
          <a:bodyPr/>
          <a:lstStyle/>
          <a:p>
            <a:fld id="{8FCC257D-A786-9244-9E17-CE618C8B9275}" type="slidenum">
              <a:rPr lang="en-US" smtClean="0"/>
              <a:pPr/>
              <a:t>1</a:t>
            </a:fld>
            <a:endParaRPr lang="en-US" dirty="0"/>
          </a:p>
        </p:txBody>
      </p:sp>
      <p:pic>
        <p:nvPicPr>
          <p:cNvPr id="7" name="Google Shape;91;p1"/>
          <p:cNvPicPr preferRelativeResize="0"/>
          <p:nvPr/>
        </p:nvPicPr>
        <p:blipFill rotWithShape="1">
          <a:blip r:embed="rId3">
            <a:alphaModFix/>
          </a:blip>
          <a:srcRect/>
          <a:stretch/>
        </p:blipFill>
        <p:spPr>
          <a:xfrm>
            <a:off x="6282268" y="747210"/>
            <a:ext cx="5774267" cy="4797706"/>
          </a:xfrm>
          <a:prstGeom prst="rect">
            <a:avLst/>
          </a:prstGeom>
          <a:noFill/>
          <a:ln>
            <a:noFill/>
          </a:ln>
        </p:spPr>
      </p:pic>
    </p:spTree>
    <p:extLst>
      <p:ext uri="{BB962C8B-B14F-4D97-AF65-F5344CB8AC3E}">
        <p14:creationId xmlns:p14="http://schemas.microsoft.com/office/powerpoint/2010/main" val="3779330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3C6CE9A-C6B8-094B-B83C-85DA395984E6}"/>
              </a:ext>
            </a:extLst>
          </p:cNvPr>
          <p:cNvSpPr>
            <a:spLocks noGrp="1"/>
          </p:cNvSpPr>
          <p:nvPr>
            <p:ph type="title"/>
          </p:nvPr>
        </p:nvSpPr>
        <p:spPr/>
        <p:txBody>
          <a:bodyPr>
            <a:normAutofit/>
          </a:bodyPr>
          <a:lstStyle/>
          <a:p>
            <a:r>
              <a:rPr lang="en-US" b="1" dirty="0" err="1"/>
              <a:t>Moʻolelo</a:t>
            </a:r>
            <a:r>
              <a:rPr lang="en-US" b="1" dirty="0"/>
              <a:t> &amp; Critical Dialogue</a:t>
            </a:r>
            <a:endParaRPr lang="en-US" dirty="0"/>
          </a:p>
        </p:txBody>
      </p:sp>
      <p:sp>
        <p:nvSpPr>
          <p:cNvPr id="2" name="Content Placeholder 1">
            <a:extLst>
              <a:ext uri="{FF2B5EF4-FFF2-40B4-BE49-F238E27FC236}">
                <a16:creationId xmlns:a16="http://schemas.microsoft.com/office/drawing/2014/main" id="{A7521306-CB15-9345-95A3-514A891A42BE}"/>
              </a:ext>
            </a:extLst>
          </p:cNvPr>
          <p:cNvSpPr>
            <a:spLocks noGrp="1"/>
          </p:cNvSpPr>
          <p:nvPr>
            <p:ph idx="1"/>
          </p:nvPr>
        </p:nvSpPr>
        <p:spPr/>
        <p:txBody>
          <a:bodyPr>
            <a:normAutofit/>
          </a:bodyPr>
          <a:lstStyle/>
          <a:p>
            <a:pPr lvl="0"/>
            <a:r>
              <a:rPr lang="en-US" dirty="0"/>
              <a:t>Why is the </a:t>
            </a:r>
            <a:r>
              <a:rPr lang="en-US" dirty="0" err="1"/>
              <a:t>moʻolelo</a:t>
            </a:r>
            <a:r>
              <a:rPr lang="en-US" dirty="0"/>
              <a:t> important to Hawaiian people?</a:t>
            </a:r>
          </a:p>
          <a:p>
            <a:pPr lvl="0"/>
            <a:r>
              <a:rPr lang="en-US" dirty="0"/>
              <a:t>How does this </a:t>
            </a:r>
            <a:r>
              <a:rPr lang="en-US" dirty="0" err="1"/>
              <a:t>moʻolelo</a:t>
            </a:r>
            <a:r>
              <a:rPr lang="en-US" dirty="0"/>
              <a:t> connect to Emergency Management?</a:t>
            </a:r>
          </a:p>
          <a:p>
            <a:pPr lvl="0"/>
            <a:r>
              <a:rPr lang="en-US" dirty="0"/>
              <a:t>Is it important to understand the elements of reference in Emergency Management? In this case, referring to the winds.</a:t>
            </a:r>
          </a:p>
          <a:p>
            <a:pPr lvl="0"/>
            <a:r>
              <a:rPr lang="en-US" dirty="0"/>
              <a:t>What are other examples from other native cultures that are similar?</a:t>
            </a:r>
          </a:p>
          <a:p>
            <a:pPr lvl="0"/>
            <a:r>
              <a:rPr lang="en-US" dirty="0"/>
              <a:t>How does </a:t>
            </a:r>
            <a:r>
              <a:rPr lang="en-US" dirty="0" err="1"/>
              <a:t>moʻolelo</a:t>
            </a:r>
            <a:r>
              <a:rPr lang="en-US" dirty="0"/>
              <a:t> help to understand another worldview?</a:t>
            </a:r>
          </a:p>
          <a:p>
            <a:pPr lvl="0"/>
            <a:r>
              <a:rPr lang="en-US" dirty="0"/>
              <a:t>What are other dynamics to note regarding </a:t>
            </a:r>
            <a:r>
              <a:rPr lang="en-US" dirty="0" err="1"/>
              <a:t>moʻolelo</a:t>
            </a:r>
            <a:r>
              <a:rPr lang="en-US" dirty="0"/>
              <a:t> of a native culture and modern day management plans?</a:t>
            </a:r>
          </a:p>
          <a:p>
            <a:pPr lvl="0"/>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1212D32-BC6E-EB4A-90F9-ED1B7B598CA8}"/>
              </a:ext>
            </a:extLst>
          </p:cNvPr>
          <p:cNvSpPr>
            <a:spLocks noGrp="1"/>
          </p:cNvSpPr>
          <p:nvPr>
            <p:ph type="sldNum" sz="quarter" idx="12"/>
          </p:nvPr>
        </p:nvSpPr>
        <p:spPr>
          <a:xfrm>
            <a:off x="10539413" y="6173791"/>
            <a:ext cx="914403" cy="365125"/>
          </a:xfrm>
        </p:spPr>
        <p:txBody>
          <a:bodyPr/>
          <a:lstStyle/>
          <a:p>
            <a:fld id="{8FCC257D-A786-9244-9E17-CE618C8B9275}" type="slidenum">
              <a:rPr lang="en-US" smtClean="0"/>
              <a:t>10</a:t>
            </a:fld>
            <a:endParaRPr lang="en-US" dirty="0"/>
          </a:p>
        </p:txBody>
      </p:sp>
    </p:spTree>
    <p:extLst>
      <p:ext uri="{BB962C8B-B14F-4D97-AF65-F5344CB8AC3E}">
        <p14:creationId xmlns:p14="http://schemas.microsoft.com/office/powerpoint/2010/main" val="726411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3C6CE9A-C6B8-094B-B83C-85DA395984E6}"/>
              </a:ext>
            </a:extLst>
          </p:cNvPr>
          <p:cNvSpPr>
            <a:spLocks noGrp="1"/>
          </p:cNvSpPr>
          <p:nvPr>
            <p:ph type="title"/>
          </p:nvPr>
        </p:nvSpPr>
        <p:spPr/>
        <p:txBody>
          <a:bodyPr>
            <a:normAutofit/>
          </a:bodyPr>
          <a:lstStyle/>
          <a:p>
            <a:r>
              <a:rPr lang="en-US" b="1" dirty="0"/>
              <a:t>Group Activity</a:t>
            </a:r>
            <a:endParaRPr lang="en-US" dirty="0"/>
          </a:p>
        </p:txBody>
      </p:sp>
      <p:sp>
        <p:nvSpPr>
          <p:cNvPr id="2" name="Content Placeholder 1">
            <a:extLst>
              <a:ext uri="{FF2B5EF4-FFF2-40B4-BE49-F238E27FC236}">
                <a16:creationId xmlns:a16="http://schemas.microsoft.com/office/drawing/2014/main" id="{A7521306-CB15-9345-95A3-514A891A42BE}"/>
              </a:ext>
            </a:extLst>
          </p:cNvPr>
          <p:cNvSpPr>
            <a:spLocks noGrp="1"/>
          </p:cNvSpPr>
          <p:nvPr>
            <p:ph idx="1"/>
          </p:nvPr>
        </p:nvSpPr>
        <p:spPr/>
        <p:txBody>
          <a:bodyPr>
            <a:normAutofit/>
          </a:bodyPr>
          <a:lstStyle/>
          <a:p>
            <a:pPr lvl="0"/>
            <a:r>
              <a:rPr lang="en-US" dirty="0"/>
              <a:t>Each group will have 4 or 5 people.</a:t>
            </a:r>
          </a:p>
          <a:p>
            <a:pPr lvl="0"/>
            <a:r>
              <a:rPr lang="en-US" dirty="0"/>
              <a:t>Each group to go through Station 1, 2, &amp; 3 together. (The stations are outlined in following slides).</a:t>
            </a:r>
          </a:p>
          <a:p>
            <a:pPr lvl="0"/>
            <a:r>
              <a:rPr lang="en-US" dirty="0"/>
              <a:t>Look for the common denominator in each group.</a:t>
            </a:r>
          </a:p>
          <a:p>
            <a:pPr lvl="0"/>
            <a:r>
              <a:rPr lang="en-US" dirty="0"/>
              <a:t>Each name and/or description has a </a:t>
            </a:r>
            <a:r>
              <a:rPr lang="en-US" dirty="0" err="1"/>
              <a:t>moʻolelo</a:t>
            </a:r>
            <a:r>
              <a:rPr lang="en-US" dirty="0"/>
              <a:t> and/or directional marker of each wind. Why is this important? How does this connect to Emergency Management?</a:t>
            </a:r>
          </a:p>
          <a:p>
            <a:pPr lvl="0"/>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1212D32-BC6E-EB4A-90F9-ED1B7B598CA8}"/>
              </a:ext>
            </a:extLst>
          </p:cNvPr>
          <p:cNvSpPr>
            <a:spLocks noGrp="1"/>
          </p:cNvSpPr>
          <p:nvPr>
            <p:ph type="sldNum" sz="quarter" idx="12"/>
          </p:nvPr>
        </p:nvSpPr>
        <p:spPr>
          <a:xfrm>
            <a:off x="10539413" y="6173791"/>
            <a:ext cx="914403" cy="365125"/>
          </a:xfrm>
        </p:spPr>
        <p:txBody>
          <a:bodyPr/>
          <a:lstStyle/>
          <a:p>
            <a:fld id="{8FCC257D-A786-9244-9E17-CE618C8B9275}" type="slidenum">
              <a:rPr lang="en-US" smtClean="0"/>
              <a:t>11</a:t>
            </a:fld>
            <a:endParaRPr lang="en-US" dirty="0"/>
          </a:p>
        </p:txBody>
      </p:sp>
      <p:pic>
        <p:nvPicPr>
          <p:cNvPr id="6" name="Google Shape;163;p11" descr="page247image28720784"/>
          <p:cNvPicPr preferRelativeResize="0"/>
          <p:nvPr/>
        </p:nvPicPr>
        <p:blipFill rotWithShape="1">
          <a:blip r:embed="rId3">
            <a:alphaModFix/>
          </a:blip>
          <a:srcRect/>
          <a:stretch/>
        </p:blipFill>
        <p:spPr>
          <a:xfrm>
            <a:off x="3962400" y="4097867"/>
            <a:ext cx="3511550" cy="2471918"/>
          </a:xfrm>
          <a:prstGeom prst="rect">
            <a:avLst/>
          </a:prstGeom>
          <a:noFill/>
          <a:ln>
            <a:noFill/>
          </a:ln>
        </p:spPr>
      </p:pic>
    </p:spTree>
    <p:extLst>
      <p:ext uri="{BB962C8B-B14F-4D97-AF65-F5344CB8AC3E}">
        <p14:creationId xmlns:p14="http://schemas.microsoft.com/office/powerpoint/2010/main" val="1621478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3C6CE9A-C6B8-094B-B83C-85DA395984E6}"/>
              </a:ext>
            </a:extLst>
          </p:cNvPr>
          <p:cNvSpPr>
            <a:spLocks noGrp="1"/>
          </p:cNvSpPr>
          <p:nvPr>
            <p:ph type="title"/>
          </p:nvPr>
        </p:nvSpPr>
        <p:spPr/>
        <p:txBody>
          <a:bodyPr>
            <a:normAutofit/>
          </a:bodyPr>
          <a:lstStyle/>
          <a:p>
            <a:r>
              <a:rPr lang="en-US" b="1" dirty="0"/>
              <a:t>Winds of Maui</a:t>
            </a:r>
            <a:endParaRPr lang="en-US" dirty="0"/>
          </a:p>
        </p:txBody>
      </p:sp>
      <p:sp>
        <p:nvSpPr>
          <p:cNvPr id="4" name="Slide Number Placeholder 3">
            <a:extLst>
              <a:ext uri="{FF2B5EF4-FFF2-40B4-BE49-F238E27FC236}">
                <a16:creationId xmlns:a16="http://schemas.microsoft.com/office/drawing/2014/main" id="{11212D32-BC6E-EB4A-90F9-ED1B7B598CA8}"/>
              </a:ext>
            </a:extLst>
          </p:cNvPr>
          <p:cNvSpPr>
            <a:spLocks noGrp="1"/>
          </p:cNvSpPr>
          <p:nvPr>
            <p:ph type="sldNum" sz="quarter" idx="12"/>
          </p:nvPr>
        </p:nvSpPr>
        <p:spPr>
          <a:xfrm>
            <a:off x="10539413" y="6173791"/>
            <a:ext cx="914403" cy="365125"/>
          </a:xfrm>
        </p:spPr>
        <p:txBody>
          <a:bodyPr/>
          <a:lstStyle/>
          <a:p>
            <a:fld id="{8FCC257D-A786-9244-9E17-CE618C8B9275}" type="slidenum">
              <a:rPr lang="en-US" smtClean="0"/>
              <a:t>12</a:t>
            </a:fld>
            <a:endParaRPr lang="en-US" dirty="0"/>
          </a:p>
        </p:txBody>
      </p:sp>
      <p:pic>
        <p:nvPicPr>
          <p:cNvPr id="7" name="Google Shape;170;p12"/>
          <p:cNvPicPr preferRelativeResize="0">
            <a:picLocks/>
          </p:cNvPicPr>
          <p:nvPr/>
        </p:nvPicPr>
        <p:blipFill rotWithShape="1">
          <a:blip r:embed="rId3">
            <a:alphaModFix/>
          </a:blip>
          <a:srcRect/>
          <a:stretch/>
        </p:blipFill>
        <p:spPr>
          <a:xfrm>
            <a:off x="1198822" y="1388536"/>
            <a:ext cx="10336212" cy="4436533"/>
          </a:xfrm>
          <a:prstGeom prst="rect">
            <a:avLst/>
          </a:prstGeom>
          <a:noFill/>
          <a:ln>
            <a:noFill/>
          </a:ln>
        </p:spPr>
      </p:pic>
    </p:spTree>
    <p:extLst>
      <p:ext uri="{BB962C8B-B14F-4D97-AF65-F5344CB8AC3E}">
        <p14:creationId xmlns:p14="http://schemas.microsoft.com/office/powerpoint/2010/main" val="1621478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3C6CE9A-C6B8-094B-B83C-85DA395984E6}"/>
              </a:ext>
            </a:extLst>
          </p:cNvPr>
          <p:cNvSpPr>
            <a:spLocks noGrp="1"/>
          </p:cNvSpPr>
          <p:nvPr>
            <p:ph type="title"/>
          </p:nvPr>
        </p:nvSpPr>
        <p:spPr/>
        <p:txBody>
          <a:bodyPr>
            <a:normAutofit/>
          </a:bodyPr>
          <a:lstStyle/>
          <a:p>
            <a:r>
              <a:rPr lang="en-US" b="1" dirty="0"/>
              <a:t>Station 1: Wind Descriptions</a:t>
            </a:r>
            <a:endParaRPr lang="en-US" dirty="0"/>
          </a:p>
        </p:txBody>
      </p:sp>
      <p:sp>
        <p:nvSpPr>
          <p:cNvPr id="2" name="Content Placeholder 1">
            <a:extLst>
              <a:ext uri="{FF2B5EF4-FFF2-40B4-BE49-F238E27FC236}">
                <a16:creationId xmlns:a16="http://schemas.microsoft.com/office/drawing/2014/main" id="{A7521306-CB15-9345-95A3-514A891A42BE}"/>
              </a:ext>
            </a:extLst>
          </p:cNvPr>
          <p:cNvSpPr>
            <a:spLocks noGrp="1"/>
          </p:cNvSpPr>
          <p:nvPr>
            <p:ph idx="1"/>
          </p:nvPr>
        </p:nvSpPr>
        <p:spPr/>
        <p:txBody>
          <a:bodyPr>
            <a:normAutofit/>
          </a:bodyPr>
          <a:lstStyle/>
          <a:p>
            <a:pPr indent="-342900"/>
            <a:r>
              <a:rPr lang="en-US" dirty="0" err="1"/>
              <a:t>Aʻe</a:t>
            </a:r>
            <a:r>
              <a:rPr lang="en-US" dirty="0"/>
              <a:t> – northeast </a:t>
            </a:r>
            <a:r>
              <a:rPr lang="en-US" dirty="0" err="1"/>
              <a:t>tradewind</a:t>
            </a:r>
            <a:r>
              <a:rPr lang="en-US" dirty="0"/>
              <a:t>. </a:t>
            </a:r>
          </a:p>
          <a:p>
            <a:pPr lvl="0"/>
            <a:r>
              <a:rPr lang="en-US" dirty="0" err="1"/>
              <a:t>Kaiāulu</a:t>
            </a:r>
            <a:r>
              <a:rPr lang="en-US" dirty="0"/>
              <a:t> – pleasant, gentle </a:t>
            </a:r>
            <a:r>
              <a:rPr lang="en-US" dirty="0" err="1"/>
              <a:t>tradewind</a:t>
            </a:r>
            <a:r>
              <a:rPr lang="en-US" dirty="0"/>
              <a:t> breeze. </a:t>
            </a:r>
          </a:p>
          <a:p>
            <a:pPr lvl="0"/>
            <a:r>
              <a:rPr lang="en-US" dirty="0" err="1"/>
              <a:t>Kaumuku</a:t>
            </a:r>
            <a:r>
              <a:rPr lang="en-US" dirty="0"/>
              <a:t> – wind squall. </a:t>
            </a:r>
          </a:p>
          <a:p>
            <a:pPr lvl="0"/>
            <a:r>
              <a:rPr lang="en-US" dirty="0" err="1"/>
              <a:t>Kiu</a:t>
            </a:r>
            <a:r>
              <a:rPr lang="en-US" dirty="0"/>
              <a:t> – strong, cold northwesterly wind.</a:t>
            </a:r>
          </a:p>
          <a:p>
            <a:pPr lvl="0"/>
            <a:r>
              <a:rPr lang="en-US" dirty="0"/>
              <a:t>Kū – strong </a:t>
            </a:r>
            <a:r>
              <a:rPr lang="en-US" dirty="0" err="1"/>
              <a:t>Moaʻe</a:t>
            </a:r>
            <a:r>
              <a:rPr lang="en-US" dirty="0"/>
              <a:t> </a:t>
            </a:r>
            <a:r>
              <a:rPr lang="en-US" dirty="0" err="1"/>
              <a:t>tradewind</a:t>
            </a:r>
            <a:r>
              <a:rPr lang="en-US" dirty="0"/>
              <a:t>.</a:t>
            </a:r>
          </a:p>
          <a:p>
            <a:pPr lvl="0"/>
            <a:r>
              <a:rPr lang="en-US" dirty="0" err="1"/>
              <a:t>Kualau</a:t>
            </a:r>
            <a:r>
              <a:rPr lang="en-US" dirty="0"/>
              <a:t> – shower accompanied by </a:t>
            </a:r>
            <a:r>
              <a:rPr lang="en-US" dirty="0" err="1"/>
              <a:t>seawind</a:t>
            </a:r>
            <a:r>
              <a:rPr lang="en-US" dirty="0"/>
              <a:t>.</a:t>
            </a:r>
          </a:p>
          <a:p>
            <a:pPr lvl="0"/>
            <a:r>
              <a:rPr lang="en-US" dirty="0" err="1"/>
              <a:t>Moaʻeaʻe</a:t>
            </a:r>
            <a:r>
              <a:rPr lang="en-US" dirty="0"/>
              <a:t> – </a:t>
            </a:r>
            <a:r>
              <a:rPr lang="en-US" dirty="0" err="1"/>
              <a:t>tradewind</a:t>
            </a:r>
            <a:r>
              <a:rPr lang="en-US" dirty="0"/>
              <a:t>. </a:t>
            </a:r>
          </a:p>
          <a:p>
            <a:pPr lvl="0"/>
            <a:r>
              <a:rPr lang="en-US" dirty="0" err="1"/>
              <a:t>Puʻewai</a:t>
            </a:r>
            <a:r>
              <a:rPr lang="en-US" dirty="0"/>
              <a:t> – a cold wind. </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1212D32-BC6E-EB4A-90F9-ED1B7B598CA8}"/>
              </a:ext>
            </a:extLst>
          </p:cNvPr>
          <p:cNvSpPr>
            <a:spLocks noGrp="1"/>
          </p:cNvSpPr>
          <p:nvPr>
            <p:ph type="sldNum" sz="quarter" idx="12"/>
          </p:nvPr>
        </p:nvSpPr>
        <p:spPr>
          <a:xfrm>
            <a:off x="10539413" y="6173791"/>
            <a:ext cx="914403" cy="365125"/>
          </a:xfrm>
        </p:spPr>
        <p:txBody>
          <a:bodyPr/>
          <a:lstStyle/>
          <a:p>
            <a:fld id="{8FCC257D-A786-9244-9E17-CE618C8B9275}" type="slidenum">
              <a:rPr lang="en-US" smtClean="0"/>
              <a:t>13</a:t>
            </a:fld>
            <a:endParaRPr lang="en-US" dirty="0"/>
          </a:p>
        </p:txBody>
      </p:sp>
    </p:spTree>
    <p:extLst>
      <p:ext uri="{BB962C8B-B14F-4D97-AF65-F5344CB8AC3E}">
        <p14:creationId xmlns:p14="http://schemas.microsoft.com/office/powerpoint/2010/main" val="1621478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3C6CE9A-C6B8-094B-B83C-85DA395984E6}"/>
              </a:ext>
            </a:extLst>
          </p:cNvPr>
          <p:cNvSpPr>
            <a:spLocks noGrp="1"/>
          </p:cNvSpPr>
          <p:nvPr>
            <p:ph type="title"/>
          </p:nvPr>
        </p:nvSpPr>
        <p:spPr/>
        <p:txBody>
          <a:bodyPr>
            <a:normAutofit/>
          </a:bodyPr>
          <a:lstStyle/>
          <a:p>
            <a:r>
              <a:rPr lang="en-US" b="1" dirty="0"/>
              <a:t>Station 2: Wind Characteristics</a:t>
            </a:r>
            <a:endParaRPr lang="en-US" dirty="0"/>
          </a:p>
        </p:txBody>
      </p:sp>
      <p:sp>
        <p:nvSpPr>
          <p:cNvPr id="2" name="Content Placeholder 1">
            <a:extLst>
              <a:ext uri="{FF2B5EF4-FFF2-40B4-BE49-F238E27FC236}">
                <a16:creationId xmlns:a16="http://schemas.microsoft.com/office/drawing/2014/main" id="{A7521306-CB15-9345-95A3-514A891A42BE}"/>
              </a:ext>
            </a:extLst>
          </p:cNvPr>
          <p:cNvSpPr>
            <a:spLocks noGrp="1"/>
          </p:cNvSpPr>
          <p:nvPr>
            <p:ph idx="1"/>
          </p:nvPr>
        </p:nvSpPr>
        <p:spPr>
          <a:xfrm>
            <a:off x="738189" y="1337733"/>
            <a:ext cx="10715627" cy="4504267"/>
          </a:xfrm>
        </p:spPr>
        <p:txBody>
          <a:bodyPr>
            <a:normAutofit fontScale="92500"/>
          </a:bodyPr>
          <a:lstStyle/>
          <a:p>
            <a:pPr lvl="0">
              <a:lnSpc>
                <a:spcPct val="140000"/>
              </a:lnSpc>
            </a:pPr>
            <a:r>
              <a:rPr lang="en-US" dirty="0" err="1"/>
              <a:t>Aʻala</a:t>
            </a:r>
            <a:r>
              <a:rPr lang="en-US" dirty="0"/>
              <a:t> </a:t>
            </a:r>
            <a:r>
              <a:rPr lang="en-US" dirty="0" err="1"/>
              <a:t>Loloa</a:t>
            </a:r>
            <a:r>
              <a:rPr lang="en-US" dirty="0"/>
              <a:t> – wind name; </a:t>
            </a:r>
            <a:r>
              <a:rPr lang="en-US" dirty="0" err="1"/>
              <a:t>Aʻe</a:t>
            </a:r>
            <a:r>
              <a:rPr lang="en-US" dirty="0"/>
              <a:t> Loa – name for the </a:t>
            </a:r>
            <a:r>
              <a:rPr lang="en-US" dirty="0" err="1"/>
              <a:t>tradewind</a:t>
            </a:r>
            <a:r>
              <a:rPr lang="en-US" dirty="0"/>
              <a:t>; </a:t>
            </a:r>
            <a:r>
              <a:rPr lang="en-US" dirty="0" err="1"/>
              <a:t>Ahe</a:t>
            </a:r>
            <a:r>
              <a:rPr lang="en-US" dirty="0"/>
              <a:t> (</a:t>
            </a:r>
            <a:r>
              <a:rPr lang="en-US" dirty="0" err="1"/>
              <a:t>aheahe</a:t>
            </a:r>
            <a:r>
              <a:rPr lang="en-US" dirty="0"/>
              <a:t>) – softly blowing; light gentle breeze; </a:t>
            </a:r>
            <a:r>
              <a:rPr lang="en-US" dirty="0" err="1"/>
              <a:t>Ahe</a:t>
            </a:r>
            <a:r>
              <a:rPr lang="en-US" dirty="0"/>
              <a:t> </a:t>
            </a:r>
            <a:r>
              <a:rPr lang="en-US" dirty="0" err="1"/>
              <a:t>kolo</a:t>
            </a:r>
            <a:r>
              <a:rPr lang="en-US" dirty="0"/>
              <a:t> – gentle-moving breeze; </a:t>
            </a:r>
            <a:r>
              <a:rPr lang="en-US" dirty="0" err="1"/>
              <a:t>ʻĀlaʻi</a:t>
            </a:r>
            <a:r>
              <a:rPr lang="en-US" dirty="0"/>
              <a:t> – gentle as a breeze; </a:t>
            </a:r>
            <a:r>
              <a:rPr lang="en-US" dirty="0" err="1"/>
              <a:t>ʻEna</a:t>
            </a:r>
            <a:r>
              <a:rPr lang="en-US" dirty="0"/>
              <a:t> </a:t>
            </a:r>
            <a:r>
              <a:rPr lang="en-US" dirty="0" err="1"/>
              <a:t>makani</a:t>
            </a:r>
            <a:r>
              <a:rPr lang="en-US" dirty="0"/>
              <a:t> – stormy wind. </a:t>
            </a:r>
          </a:p>
          <a:p>
            <a:pPr lvl="0">
              <a:lnSpc>
                <a:spcPct val="140000"/>
              </a:lnSpc>
            </a:pPr>
            <a:r>
              <a:rPr lang="en-US" dirty="0" err="1"/>
              <a:t>Hāʻao</a:t>
            </a:r>
            <a:r>
              <a:rPr lang="en-US" dirty="0"/>
              <a:t> – a wind driving rain; </a:t>
            </a:r>
            <a:r>
              <a:rPr lang="en-US" dirty="0" err="1"/>
              <a:t>Hau</a:t>
            </a:r>
            <a:r>
              <a:rPr lang="en-US" dirty="0"/>
              <a:t> – a cool breeze; </a:t>
            </a:r>
            <a:r>
              <a:rPr lang="en-US" dirty="0" err="1"/>
              <a:t>Hauna</a:t>
            </a:r>
            <a:r>
              <a:rPr lang="en-US" dirty="0"/>
              <a:t> </a:t>
            </a:r>
            <a:r>
              <a:rPr lang="en-US" dirty="0" err="1"/>
              <a:t>ʻĪloli</a:t>
            </a:r>
            <a:r>
              <a:rPr lang="en-US" dirty="0"/>
              <a:t> – wind name; </a:t>
            </a:r>
            <a:r>
              <a:rPr lang="en-US" dirty="0" err="1"/>
              <a:t>Haunone</a:t>
            </a:r>
            <a:r>
              <a:rPr lang="en-US" dirty="0"/>
              <a:t> – name of a cold wind; </a:t>
            </a:r>
            <a:r>
              <a:rPr lang="en-US" dirty="0" err="1"/>
              <a:t>Hauʻoki</a:t>
            </a:r>
            <a:r>
              <a:rPr lang="en-US" dirty="0"/>
              <a:t> – frost, ice, cold, icy wind; </a:t>
            </a:r>
            <a:r>
              <a:rPr lang="en-US" dirty="0" err="1"/>
              <a:t>Hihio</a:t>
            </a:r>
            <a:r>
              <a:rPr lang="en-US" dirty="0"/>
              <a:t> – draft or gust of wind; </a:t>
            </a:r>
            <a:r>
              <a:rPr lang="en-US" dirty="0" err="1"/>
              <a:t>Hinaleʻa</a:t>
            </a:r>
            <a:r>
              <a:rPr lang="en-US" dirty="0"/>
              <a:t> – to blow favorably, as wind; </a:t>
            </a:r>
            <a:r>
              <a:rPr lang="en-US" dirty="0" err="1"/>
              <a:t>Hio</a:t>
            </a:r>
            <a:r>
              <a:rPr lang="en-US" dirty="0"/>
              <a:t> – a sweep or gust of wind; to blow in gusts; </a:t>
            </a:r>
            <a:r>
              <a:rPr lang="en-US" dirty="0" err="1"/>
              <a:t>Hoene</a:t>
            </a:r>
            <a:r>
              <a:rPr lang="en-US" dirty="0"/>
              <a:t> – to sound softly, rustle, to sound softly, as the wind; </a:t>
            </a:r>
            <a:r>
              <a:rPr lang="en-US" dirty="0" err="1"/>
              <a:t>Holomakani</a:t>
            </a:r>
            <a:r>
              <a:rPr lang="en-US" dirty="0"/>
              <a:t> – breezy, airy; </a:t>
            </a:r>
            <a:r>
              <a:rPr lang="en-US" dirty="0" err="1"/>
              <a:t>Hoʻoheu</a:t>
            </a:r>
            <a:r>
              <a:rPr lang="en-US" dirty="0"/>
              <a:t> – name of strong wind threatening to gale; </a:t>
            </a:r>
            <a:r>
              <a:rPr lang="en-US" dirty="0" err="1"/>
              <a:t>Hoʻolua</a:t>
            </a:r>
            <a:r>
              <a:rPr lang="en-US" dirty="0"/>
              <a:t> – a strong north wind; </a:t>
            </a:r>
            <a:r>
              <a:rPr lang="en-US" dirty="0" err="1"/>
              <a:t>Huehu</a:t>
            </a:r>
            <a:r>
              <a:rPr lang="en-US" dirty="0"/>
              <a:t> – name of a strong northwesterly wind of the winter months. (PE:85) </a:t>
            </a:r>
            <a:r>
              <a:rPr lang="en-US" dirty="0" err="1"/>
              <a:t>Inuwai</a:t>
            </a:r>
            <a:r>
              <a:rPr lang="en-US" dirty="0"/>
              <a:t> – a sea breeze (Lit. water drinking). </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1212D32-BC6E-EB4A-90F9-ED1B7B598CA8}"/>
              </a:ext>
            </a:extLst>
          </p:cNvPr>
          <p:cNvSpPr>
            <a:spLocks noGrp="1"/>
          </p:cNvSpPr>
          <p:nvPr>
            <p:ph type="sldNum" sz="quarter" idx="12"/>
          </p:nvPr>
        </p:nvSpPr>
        <p:spPr>
          <a:xfrm>
            <a:off x="10539413" y="6173791"/>
            <a:ext cx="914403" cy="365125"/>
          </a:xfrm>
        </p:spPr>
        <p:txBody>
          <a:bodyPr/>
          <a:lstStyle/>
          <a:p>
            <a:fld id="{8FCC257D-A786-9244-9E17-CE618C8B9275}" type="slidenum">
              <a:rPr lang="en-US" smtClean="0"/>
              <a:t>14</a:t>
            </a:fld>
            <a:endParaRPr lang="en-US" dirty="0"/>
          </a:p>
        </p:txBody>
      </p:sp>
    </p:spTree>
    <p:extLst>
      <p:ext uri="{BB962C8B-B14F-4D97-AF65-F5344CB8AC3E}">
        <p14:creationId xmlns:p14="http://schemas.microsoft.com/office/powerpoint/2010/main" val="1621478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3C6CE9A-C6B8-094B-B83C-85DA395984E6}"/>
              </a:ext>
            </a:extLst>
          </p:cNvPr>
          <p:cNvSpPr>
            <a:spLocks noGrp="1"/>
          </p:cNvSpPr>
          <p:nvPr>
            <p:ph type="title"/>
          </p:nvPr>
        </p:nvSpPr>
        <p:spPr/>
        <p:txBody>
          <a:bodyPr>
            <a:normAutofit/>
          </a:bodyPr>
          <a:lstStyle/>
          <a:p>
            <a:r>
              <a:rPr lang="en-US" b="1" dirty="0"/>
              <a:t>Station 2: Wind Characteristics (continued)</a:t>
            </a:r>
            <a:endParaRPr lang="en-US" dirty="0"/>
          </a:p>
        </p:txBody>
      </p:sp>
      <p:sp>
        <p:nvSpPr>
          <p:cNvPr id="2" name="Content Placeholder 1">
            <a:extLst>
              <a:ext uri="{FF2B5EF4-FFF2-40B4-BE49-F238E27FC236}">
                <a16:creationId xmlns:a16="http://schemas.microsoft.com/office/drawing/2014/main" id="{A7521306-CB15-9345-95A3-514A891A42BE}"/>
              </a:ext>
            </a:extLst>
          </p:cNvPr>
          <p:cNvSpPr>
            <a:spLocks noGrp="1"/>
          </p:cNvSpPr>
          <p:nvPr>
            <p:ph idx="1"/>
          </p:nvPr>
        </p:nvSpPr>
        <p:spPr>
          <a:xfrm>
            <a:off x="738189" y="1337733"/>
            <a:ext cx="10715627" cy="4504267"/>
          </a:xfrm>
        </p:spPr>
        <p:txBody>
          <a:bodyPr>
            <a:normAutofit fontScale="85000" lnSpcReduction="20000"/>
          </a:bodyPr>
          <a:lstStyle/>
          <a:p>
            <a:pPr lvl="0">
              <a:lnSpc>
                <a:spcPct val="140000"/>
              </a:lnSpc>
            </a:pPr>
            <a:r>
              <a:rPr lang="en-US" dirty="0" err="1"/>
              <a:t>Kākea</a:t>
            </a:r>
            <a:r>
              <a:rPr lang="en-US" dirty="0"/>
              <a:t> – name of a strong wind; </a:t>
            </a:r>
            <a:r>
              <a:rPr lang="en-US" dirty="0" err="1"/>
              <a:t>Kalaʻiākea</a:t>
            </a:r>
            <a:r>
              <a:rPr lang="en-US" dirty="0"/>
              <a:t> – wind name; </a:t>
            </a:r>
            <a:r>
              <a:rPr lang="en-US" dirty="0" err="1"/>
              <a:t>Kalio</a:t>
            </a:r>
            <a:r>
              <a:rPr lang="en-US" dirty="0"/>
              <a:t> – a gusty breeze; </a:t>
            </a:r>
            <a:r>
              <a:rPr lang="en-US" dirty="0" err="1"/>
              <a:t>Kāluʻu</a:t>
            </a:r>
            <a:r>
              <a:rPr lang="en-US" dirty="0"/>
              <a:t> – to sweep and swerve as a gust of wind; </a:t>
            </a:r>
            <a:r>
              <a:rPr lang="en-US" dirty="0" err="1"/>
              <a:t>Kauahae</a:t>
            </a:r>
            <a:r>
              <a:rPr lang="en-US" dirty="0"/>
              <a:t> – wind name; </a:t>
            </a:r>
            <a:r>
              <a:rPr lang="en-US" dirty="0" err="1"/>
              <a:t>Kanoenoe</a:t>
            </a:r>
            <a:r>
              <a:rPr lang="en-US" dirty="0"/>
              <a:t> – to blow, of the </a:t>
            </a:r>
            <a:r>
              <a:rPr lang="en-US" dirty="0" err="1"/>
              <a:t>tradewind</a:t>
            </a:r>
            <a:r>
              <a:rPr lang="en-US" dirty="0"/>
              <a:t>; </a:t>
            </a:r>
            <a:r>
              <a:rPr lang="en-US" dirty="0" err="1"/>
              <a:t>Kauaheahe</a:t>
            </a:r>
            <a:r>
              <a:rPr lang="en-US" dirty="0"/>
              <a:t> – gentle as breeze, light; </a:t>
            </a:r>
            <a:r>
              <a:rPr lang="en-US" dirty="0" err="1"/>
              <a:t>Kīkīao</a:t>
            </a:r>
            <a:r>
              <a:rPr lang="en-US" dirty="0"/>
              <a:t> – sudden wind gust, squall; </a:t>
            </a:r>
            <a:r>
              <a:rPr lang="en-US" dirty="0" err="1"/>
              <a:t>Kilipoe</a:t>
            </a:r>
            <a:r>
              <a:rPr lang="en-US" dirty="0"/>
              <a:t> – wind name; </a:t>
            </a:r>
            <a:r>
              <a:rPr lang="en-US" dirty="0" err="1"/>
              <a:t>Kiu</a:t>
            </a:r>
            <a:r>
              <a:rPr lang="en-US" dirty="0"/>
              <a:t> – strong, moderately cold northwesterly wind; </a:t>
            </a:r>
            <a:r>
              <a:rPr lang="en-US" dirty="0" err="1"/>
              <a:t>Kiuwailehua</a:t>
            </a:r>
            <a:r>
              <a:rPr lang="en-US" dirty="0"/>
              <a:t> – a cold wind (Lit. Ki of the </a:t>
            </a:r>
            <a:r>
              <a:rPr lang="en-US" dirty="0" err="1"/>
              <a:t>lehua</a:t>
            </a:r>
            <a:r>
              <a:rPr lang="en-US" dirty="0"/>
              <a:t> honey); </a:t>
            </a:r>
            <a:r>
              <a:rPr lang="en-US" dirty="0" err="1"/>
              <a:t>Kōaheahe</a:t>
            </a:r>
            <a:r>
              <a:rPr lang="en-US" dirty="0"/>
              <a:t> – blowing gently as the wind; </a:t>
            </a:r>
            <a:r>
              <a:rPr lang="en-US" dirty="0" err="1"/>
              <a:t>Kōaniani</a:t>
            </a:r>
            <a:r>
              <a:rPr lang="en-US" dirty="0"/>
              <a:t> – to waft as a soft cooling breeze; Kohai – to sway in the breeze, as a tree; </a:t>
            </a:r>
            <a:r>
              <a:rPr lang="en-US" dirty="0" err="1"/>
              <a:t>Kokololio</a:t>
            </a:r>
            <a:r>
              <a:rPr lang="en-US" dirty="0"/>
              <a:t> also </a:t>
            </a:r>
            <a:r>
              <a:rPr lang="en-US" dirty="0" err="1"/>
              <a:t>kololio</a:t>
            </a:r>
            <a:r>
              <a:rPr lang="en-US" dirty="0"/>
              <a:t> – sharp, swift wind gust; </a:t>
            </a:r>
            <a:r>
              <a:rPr lang="en-US" dirty="0" err="1"/>
              <a:t>Kokolowini</a:t>
            </a:r>
            <a:r>
              <a:rPr lang="en-US" dirty="0"/>
              <a:t> – sharp, penetrating wind or gust; </a:t>
            </a:r>
            <a:r>
              <a:rPr lang="en-US" dirty="0" err="1"/>
              <a:t>Kolo</a:t>
            </a:r>
            <a:r>
              <a:rPr lang="en-US" dirty="0"/>
              <a:t> – to creep, crawl; to move along, as a gentle breeze or shower; </a:t>
            </a:r>
            <a:r>
              <a:rPr lang="en-US" dirty="0" err="1"/>
              <a:t>Kolonahe</a:t>
            </a:r>
            <a:r>
              <a:rPr lang="en-US" dirty="0"/>
              <a:t> – gentle, pleasant breeze. (Lit. gentle creeping)l </a:t>
            </a:r>
            <a:r>
              <a:rPr lang="en-US" dirty="0" err="1"/>
              <a:t>Kolopuʻepuʻe</a:t>
            </a:r>
            <a:r>
              <a:rPr lang="en-US" dirty="0"/>
              <a:t> – wind name; Kona – wind on the leeward side of the island; Kona </a:t>
            </a:r>
            <a:r>
              <a:rPr lang="en-US" dirty="0" err="1"/>
              <a:t>Hea</a:t>
            </a:r>
            <a:r>
              <a:rPr lang="en-US" dirty="0"/>
              <a:t> – name of a cold Kona storm; Kona </a:t>
            </a:r>
            <a:r>
              <a:rPr lang="en-US" dirty="0" err="1"/>
              <a:t>Hili</a:t>
            </a:r>
            <a:r>
              <a:rPr lang="en-US" dirty="0"/>
              <a:t> </a:t>
            </a:r>
            <a:r>
              <a:rPr lang="en-US" dirty="0" err="1"/>
              <a:t>Maiʻa</a:t>
            </a:r>
            <a:r>
              <a:rPr lang="en-US" dirty="0"/>
              <a:t> – name of a Kona wind with protracted rains; </a:t>
            </a:r>
            <a:r>
              <a:rPr lang="en-US" dirty="0" err="1"/>
              <a:t>Koāku</a:t>
            </a:r>
            <a:r>
              <a:rPr lang="en-US" dirty="0"/>
              <a:t> – Kona wind with heavy rain; Kona </a:t>
            </a:r>
            <a:r>
              <a:rPr lang="en-US" dirty="0" err="1"/>
              <a:t>Lani</a:t>
            </a:r>
            <a:r>
              <a:rPr lang="en-US" dirty="0"/>
              <a:t> – Kona wind with slight showers; Kona Mae – a cold Kona wind (Lit. withering Kona); </a:t>
            </a:r>
            <a:r>
              <a:rPr lang="en-US" dirty="0" err="1"/>
              <a:t>Konanuianiho</a:t>
            </a:r>
            <a:r>
              <a:rPr lang="en-US" dirty="0"/>
              <a:t> – a strong Kona storm (Lit. great Kona that bites teeth). </a:t>
            </a:r>
          </a:p>
          <a:p>
            <a:pPr lvl="0"/>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1212D32-BC6E-EB4A-90F9-ED1B7B598CA8}"/>
              </a:ext>
            </a:extLst>
          </p:cNvPr>
          <p:cNvSpPr>
            <a:spLocks noGrp="1"/>
          </p:cNvSpPr>
          <p:nvPr>
            <p:ph type="sldNum" sz="quarter" idx="12"/>
          </p:nvPr>
        </p:nvSpPr>
        <p:spPr>
          <a:xfrm>
            <a:off x="10539413" y="6173791"/>
            <a:ext cx="914403" cy="365125"/>
          </a:xfrm>
        </p:spPr>
        <p:txBody>
          <a:bodyPr/>
          <a:lstStyle/>
          <a:p>
            <a:fld id="{8FCC257D-A786-9244-9E17-CE618C8B9275}" type="slidenum">
              <a:rPr lang="en-US" smtClean="0"/>
              <a:t>15</a:t>
            </a:fld>
            <a:endParaRPr lang="en-US" dirty="0"/>
          </a:p>
        </p:txBody>
      </p:sp>
    </p:spTree>
    <p:extLst>
      <p:ext uri="{BB962C8B-B14F-4D97-AF65-F5344CB8AC3E}">
        <p14:creationId xmlns:p14="http://schemas.microsoft.com/office/powerpoint/2010/main" val="3770517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3C6CE9A-C6B8-094B-B83C-85DA395984E6}"/>
              </a:ext>
            </a:extLst>
          </p:cNvPr>
          <p:cNvSpPr>
            <a:spLocks noGrp="1"/>
          </p:cNvSpPr>
          <p:nvPr>
            <p:ph type="title"/>
          </p:nvPr>
        </p:nvSpPr>
        <p:spPr/>
        <p:txBody>
          <a:bodyPr>
            <a:normAutofit/>
          </a:bodyPr>
          <a:lstStyle/>
          <a:p>
            <a:r>
              <a:rPr lang="en-US" dirty="0"/>
              <a:t>Station 3: </a:t>
            </a:r>
            <a:r>
              <a:rPr lang="en-US" b="1" dirty="0"/>
              <a:t>Wind Names</a:t>
            </a:r>
            <a:endParaRPr lang="en-US" dirty="0"/>
          </a:p>
        </p:txBody>
      </p:sp>
      <p:sp>
        <p:nvSpPr>
          <p:cNvPr id="2" name="Content Placeholder 1">
            <a:extLst>
              <a:ext uri="{FF2B5EF4-FFF2-40B4-BE49-F238E27FC236}">
                <a16:creationId xmlns:a16="http://schemas.microsoft.com/office/drawing/2014/main" id="{A7521306-CB15-9345-95A3-514A891A42BE}"/>
              </a:ext>
            </a:extLst>
          </p:cNvPr>
          <p:cNvSpPr>
            <a:spLocks noGrp="1"/>
          </p:cNvSpPr>
          <p:nvPr>
            <p:ph idx="1"/>
          </p:nvPr>
        </p:nvSpPr>
        <p:spPr>
          <a:xfrm>
            <a:off x="738189" y="1337733"/>
            <a:ext cx="10715627" cy="4504267"/>
          </a:xfrm>
        </p:spPr>
        <p:txBody>
          <a:bodyPr>
            <a:normAutofit fontScale="77500" lnSpcReduction="20000"/>
          </a:bodyPr>
          <a:lstStyle/>
          <a:p>
            <a:pPr lvl="0">
              <a:lnSpc>
                <a:spcPct val="140000"/>
              </a:lnSpc>
            </a:pPr>
            <a:r>
              <a:rPr lang="en-US" dirty="0" err="1"/>
              <a:t>ʻAhaʻaha</a:t>
            </a:r>
            <a:r>
              <a:rPr lang="en-US" dirty="0"/>
              <a:t> – gentle breeze from </a:t>
            </a:r>
            <a:r>
              <a:rPr lang="en-US" dirty="0" err="1"/>
              <a:t>Waiheʻe</a:t>
            </a:r>
            <a:r>
              <a:rPr lang="en-US" dirty="0"/>
              <a:t> to </a:t>
            </a:r>
            <a:r>
              <a:rPr lang="en-US" dirty="0" err="1"/>
              <a:t>Niua</a:t>
            </a:r>
            <a:r>
              <a:rPr lang="en-US" dirty="0"/>
              <a:t> Point; </a:t>
            </a:r>
            <a:r>
              <a:rPr lang="en-US" dirty="0" err="1"/>
              <a:t>ʻAʻa</a:t>
            </a:r>
            <a:r>
              <a:rPr lang="en-US" dirty="0"/>
              <a:t> – same as the </a:t>
            </a:r>
            <a:r>
              <a:rPr lang="en-US" dirty="0" err="1"/>
              <a:t>Maʻa’a</a:t>
            </a:r>
            <a:r>
              <a:rPr lang="en-US" dirty="0"/>
              <a:t> wind at </a:t>
            </a:r>
            <a:r>
              <a:rPr lang="en-US" dirty="0" err="1"/>
              <a:t>Lahaina</a:t>
            </a:r>
            <a:r>
              <a:rPr lang="en-US" dirty="0"/>
              <a:t>; </a:t>
            </a:r>
            <a:r>
              <a:rPr lang="en-US" dirty="0" err="1"/>
              <a:t>Aʻe</a:t>
            </a:r>
            <a:r>
              <a:rPr lang="en-US" dirty="0"/>
              <a:t> – northeast </a:t>
            </a:r>
            <a:r>
              <a:rPr lang="en-US" dirty="0" err="1"/>
              <a:t>tradewind</a:t>
            </a:r>
            <a:r>
              <a:rPr lang="en-US" dirty="0"/>
              <a:t>; </a:t>
            </a:r>
            <a:r>
              <a:rPr lang="en-US" dirty="0" err="1"/>
              <a:t>ʻAiloli</a:t>
            </a:r>
            <a:r>
              <a:rPr lang="en-US" dirty="0"/>
              <a:t> – wind at </a:t>
            </a:r>
            <a:r>
              <a:rPr lang="en-US" dirty="0" err="1"/>
              <a:t>Kaupo</a:t>
            </a:r>
            <a:r>
              <a:rPr lang="en-US" dirty="0"/>
              <a:t>̄ (Lit. sea cucumber eating);  </a:t>
            </a:r>
            <a:r>
              <a:rPr lang="en-US" dirty="0" err="1"/>
              <a:t>ʻAimaunu</a:t>
            </a:r>
            <a:r>
              <a:rPr lang="en-US" dirty="0"/>
              <a:t> – wind (Lit. bait eating) at </a:t>
            </a:r>
            <a:r>
              <a:rPr lang="en-US" dirty="0" err="1"/>
              <a:t>Hāna</a:t>
            </a:r>
            <a:r>
              <a:rPr lang="en-US" dirty="0"/>
              <a:t>; </a:t>
            </a:r>
            <a:r>
              <a:rPr lang="en-US" dirty="0" err="1"/>
              <a:t>ʻAkipohe</a:t>
            </a:r>
            <a:r>
              <a:rPr lang="en-US" dirty="0"/>
              <a:t> – wind at </a:t>
            </a:r>
            <a:r>
              <a:rPr lang="en-US" dirty="0" err="1"/>
              <a:t>Waihe’e</a:t>
            </a:r>
            <a:r>
              <a:rPr lang="en-US" dirty="0"/>
              <a:t>; </a:t>
            </a:r>
            <a:r>
              <a:rPr lang="en-US" dirty="0" err="1"/>
              <a:t>Alau</a:t>
            </a:r>
            <a:r>
              <a:rPr lang="en-US" dirty="0"/>
              <a:t> – east wind at </a:t>
            </a:r>
            <a:r>
              <a:rPr lang="en-US" dirty="0" err="1"/>
              <a:t>Hāna</a:t>
            </a:r>
            <a:r>
              <a:rPr lang="en-US" dirty="0"/>
              <a:t>; </a:t>
            </a:r>
            <a:r>
              <a:rPr lang="en-US" dirty="0" err="1"/>
              <a:t>Apiolopaowa</a:t>
            </a:r>
            <a:r>
              <a:rPr lang="en-US" dirty="0"/>
              <a:t> – wind at </a:t>
            </a:r>
            <a:r>
              <a:rPr lang="en-US" dirty="0" err="1"/>
              <a:t>Hāna</a:t>
            </a:r>
            <a:r>
              <a:rPr lang="en-US" dirty="0"/>
              <a:t>; </a:t>
            </a:r>
            <a:r>
              <a:rPr lang="en-US" dirty="0" err="1"/>
              <a:t>Halemauʻu</a:t>
            </a:r>
            <a:r>
              <a:rPr lang="en-US" dirty="0"/>
              <a:t> – wind at </a:t>
            </a:r>
            <a:r>
              <a:rPr lang="en-US" dirty="0" err="1"/>
              <a:t>Hāna</a:t>
            </a:r>
            <a:r>
              <a:rPr lang="en-US" dirty="0"/>
              <a:t> (Lit. grass house); </a:t>
            </a:r>
            <a:r>
              <a:rPr lang="en-US" dirty="0" err="1"/>
              <a:t>Hau</a:t>
            </a:r>
            <a:r>
              <a:rPr lang="en-US" dirty="0"/>
              <a:t> – cool breeze at Kula; </a:t>
            </a:r>
          </a:p>
          <a:p>
            <a:pPr lvl="0">
              <a:lnSpc>
                <a:spcPct val="140000"/>
              </a:lnSpc>
            </a:pPr>
            <a:r>
              <a:rPr lang="en-US" dirty="0" err="1"/>
              <a:t>Hoʻolua</a:t>
            </a:r>
            <a:r>
              <a:rPr lang="en-US" dirty="0"/>
              <a:t> – strong north wind from the ocean at </a:t>
            </a:r>
            <a:r>
              <a:rPr lang="en-US" dirty="0" err="1"/>
              <a:t>Hāna</a:t>
            </a:r>
            <a:r>
              <a:rPr lang="en-US" dirty="0"/>
              <a:t>; </a:t>
            </a:r>
            <a:r>
              <a:rPr lang="en-US" dirty="0" err="1"/>
              <a:t>Hulialopali</a:t>
            </a:r>
            <a:r>
              <a:rPr lang="en-US" dirty="0"/>
              <a:t> – wind at </a:t>
            </a:r>
            <a:r>
              <a:rPr lang="en-US" dirty="0" err="1"/>
              <a:t>Lahaina</a:t>
            </a:r>
            <a:r>
              <a:rPr lang="en-US" dirty="0"/>
              <a:t> (Lit. turn to the face of the cliff);  </a:t>
            </a:r>
            <a:r>
              <a:rPr lang="en-US" dirty="0" err="1"/>
              <a:t>Iʻaiki</a:t>
            </a:r>
            <a:r>
              <a:rPr lang="en-US" dirty="0"/>
              <a:t> – wind at Wailuku and </a:t>
            </a:r>
            <a:r>
              <a:rPr lang="en-US" dirty="0" err="1"/>
              <a:t>Hāna</a:t>
            </a:r>
            <a:r>
              <a:rPr lang="en-US" dirty="0"/>
              <a:t> (Lit. little fish);</a:t>
            </a:r>
            <a:r>
              <a:rPr lang="en-US" dirty="0" err="1"/>
              <a:t>ʻImihau</a:t>
            </a:r>
            <a:r>
              <a:rPr lang="en-US" dirty="0"/>
              <a:t> – stormy west wind (Lit. dew seeker) at </a:t>
            </a:r>
            <a:r>
              <a:rPr lang="en-US" dirty="0" err="1"/>
              <a:t>Kekaʻa</a:t>
            </a:r>
            <a:r>
              <a:rPr lang="en-US" dirty="0"/>
              <a:t> and </a:t>
            </a:r>
            <a:r>
              <a:rPr lang="en-US" dirty="0" err="1"/>
              <a:t>Lahaina</a:t>
            </a:r>
            <a:r>
              <a:rPr lang="en-US" dirty="0"/>
              <a:t>; </a:t>
            </a:r>
            <a:r>
              <a:rPr lang="en-US" dirty="0" err="1"/>
              <a:t>Kaiāulu</a:t>
            </a:r>
            <a:r>
              <a:rPr lang="en-US" dirty="0"/>
              <a:t> – pleasant, gentle </a:t>
            </a:r>
            <a:r>
              <a:rPr lang="en-US" dirty="0" err="1"/>
              <a:t>tradewind</a:t>
            </a:r>
            <a:r>
              <a:rPr lang="en-US" dirty="0"/>
              <a:t> breeze.; </a:t>
            </a:r>
            <a:r>
              <a:rPr lang="en-US" dirty="0" err="1"/>
              <a:t>Kaomi</a:t>
            </a:r>
            <a:r>
              <a:rPr lang="en-US" dirty="0"/>
              <a:t> – northeast </a:t>
            </a:r>
            <a:r>
              <a:rPr lang="en-US" dirty="0" err="1"/>
              <a:t>tradewind</a:t>
            </a:r>
            <a:r>
              <a:rPr lang="en-US" dirty="0"/>
              <a:t> at </a:t>
            </a:r>
            <a:r>
              <a:rPr lang="en-US" dirty="0" err="1"/>
              <a:t>Hāna</a:t>
            </a:r>
            <a:r>
              <a:rPr lang="en-US" dirty="0"/>
              <a:t>; </a:t>
            </a:r>
            <a:r>
              <a:rPr lang="en-US" dirty="0" err="1"/>
              <a:t>Kāpae</a:t>
            </a:r>
            <a:r>
              <a:rPr lang="en-US" dirty="0"/>
              <a:t> – </a:t>
            </a:r>
            <a:r>
              <a:rPr lang="en-US" dirty="0" err="1"/>
              <a:t>tradewind</a:t>
            </a:r>
            <a:r>
              <a:rPr lang="en-US" dirty="0"/>
              <a:t> at </a:t>
            </a:r>
            <a:r>
              <a:rPr lang="en-US" dirty="0" err="1"/>
              <a:t>Hāna</a:t>
            </a:r>
            <a:r>
              <a:rPr lang="en-US" dirty="0"/>
              <a:t>; </a:t>
            </a:r>
            <a:r>
              <a:rPr lang="en-US" dirty="0" err="1"/>
              <a:t>Kāuaʻula</a:t>
            </a:r>
            <a:r>
              <a:rPr lang="en-US" dirty="0"/>
              <a:t> – strong destructive mountain wind at </a:t>
            </a:r>
            <a:r>
              <a:rPr lang="en-US" dirty="0" err="1"/>
              <a:t>Lahaina</a:t>
            </a:r>
            <a:r>
              <a:rPr lang="en-US" dirty="0"/>
              <a:t> (Lit. the red rain referring to red soil washed away by a storm). </a:t>
            </a:r>
            <a:r>
              <a:rPr lang="en-US" dirty="0" err="1"/>
              <a:t>Kaʻula</a:t>
            </a:r>
            <a:r>
              <a:rPr lang="en-US" dirty="0"/>
              <a:t> – wind at </a:t>
            </a:r>
            <a:r>
              <a:rPr lang="en-US" dirty="0" err="1"/>
              <a:t>Pōhakuloa</a:t>
            </a:r>
            <a:r>
              <a:rPr lang="en-US" dirty="0"/>
              <a:t>.; </a:t>
            </a:r>
            <a:r>
              <a:rPr lang="en-US" dirty="0" err="1"/>
              <a:t>Kaumuku</a:t>
            </a:r>
            <a:r>
              <a:rPr lang="en-US" dirty="0"/>
              <a:t> – wind squall; </a:t>
            </a:r>
            <a:r>
              <a:rPr lang="en-US" dirty="0" err="1"/>
              <a:t>Kēhau</a:t>
            </a:r>
            <a:r>
              <a:rPr lang="en-US" dirty="0"/>
              <a:t> – gentle land breeze at Kula; </a:t>
            </a:r>
            <a:r>
              <a:rPr lang="en-US" dirty="0" err="1"/>
              <a:t>Kiliʻoʻopu</a:t>
            </a:r>
            <a:r>
              <a:rPr lang="en-US" dirty="0"/>
              <a:t> – wind at </a:t>
            </a:r>
            <a:r>
              <a:rPr lang="en-US" dirty="0" err="1"/>
              <a:t>Waiheʻe</a:t>
            </a:r>
            <a:r>
              <a:rPr lang="en-US" dirty="0"/>
              <a:t>; </a:t>
            </a:r>
            <a:r>
              <a:rPr lang="en-US" dirty="0" err="1"/>
              <a:t>Kilipohe</a:t>
            </a:r>
            <a:r>
              <a:rPr lang="en-US" dirty="0"/>
              <a:t> – wind at </a:t>
            </a:r>
            <a:r>
              <a:rPr lang="en-US" dirty="0" err="1"/>
              <a:t>Iao</a:t>
            </a:r>
            <a:r>
              <a:rPr lang="en-US" dirty="0"/>
              <a:t>; </a:t>
            </a:r>
            <a:r>
              <a:rPr lang="en-US" dirty="0" err="1"/>
              <a:t>Kiu</a:t>
            </a:r>
            <a:r>
              <a:rPr lang="en-US" dirty="0"/>
              <a:t> – strong, cold northwesterly wind; </a:t>
            </a:r>
            <a:r>
              <a:rPr lang="en-US" dirty="0" err="1"/>
              <a:t>Koholālele</a:t>
            </a:r>
            <a:r>
              <a:rPr lang="en-US" dirty="0"/>
              <a:t> – wind (Lit. leaping whale) blowing from east to west at </a:t>
            </a:r>
            <a:r>
              <a:rPr lang="en-US" dirty="0" err="1"/>
              <a:t>Hāna</a:t>
            </a:r>
            <a:r>
              <a:rPr lang="en-US" dirty="0"/>
              <a:t> and </a:t>
            </a:r>
            <a:r>
              <a:rPr lang="en-US" dirty="0" err="1"/>
              <a:t>Kīpahulu</a:t>
            </a:r>
            <a:r>
              <a:rPr lang="en-US" dirty="0"/>
              <a:t>; also called </a:t>
            </a:r>
            <a:r>
              <a:rPr lang="en-US" dirty="0" err="1"/>
              <a:t>Koholāpehu</a:t>
            </a:r>
            <a:r>
              <a:rPr lang="en-US" dirty="0"/>
              <a:t>; </a:t>
            </a:r>
            <a:r>
              <a:rPr lang="en-US" dirty="0" err="1"/>
              <a:t>Kololio</a:t>
            </a:r>
            <a:r>
              <a:rPr lang="en-US" dirty="0"/>
              <a:t> – wind at </a:t>
            </a:r>
            <a:r>
              <a:rPr lang="en-US" dirty="0" err="1"/>
              <a:t>Kīpahulu</a:t>
            </a:r>
            <a:r>
              <a:rPr lang="en-US" dirty="0"/>
              <a:t>; also at </a:t>
            </a:r>
            <a:r>
              <a:rPr lang="en-US" dirty="0" err="1"/>
              <a:t>Waikapu</a:t>
            </a:r>
            <a:r>
              <a:rPr lang="en-US" dirty="0"/>
              <a:t>; Kona – wind at </a:t>
            </a:r>
            <a:r>
              <a:rPr lang="en-US" dirty="0" err="1"/>
              <a:t>Hāna</a:t>
            </a:r>
            <a:r>
              <a:rPr lang="en-US" dirty="0"/>
              <a:t>; Kū – strong </a:t>
            </a:r>
            <a:r>
              <a:rPr lang="en-US" dirty="0" err="1"/>
              <a:t>Moaʻe</a:t>
            </a:r>
            <a:r>
              <a:rPr lang="en-US" dirty="0"/>
              <a:t> </a:t>
            </a:r>
            <a:r>
              <a:rPr lang="en-US" dirty="0" err="1"/>
              <a:t>tradewind</a:t>
            </a:r>
            <a:r>
              <a:rPr lang="en-US" dirty="0"/>
              <a:t>; </a:t>
            </a:r>
            <a:r>
              <a:rPr lang="en-US" dirty="0" err="1"/>
              <a:t>Kualau</a:t>
            </a:r>
            <a:r>
              <a:rPr lang="en-US" dirty="0"/>
              <a:t> – shower accompanied by </a:t>
            </a:r>
            <a:r>
              <a:rPr lang="en-US" dirty="0" err="1"/>
              <a:t>seawind</a:t>
            </a:r>
            <a:r>
              <a:rPr lang="en-US" dirty="0"/>
              <a:t>; </a:t>
            </a:r>
            <a:r>
              <a:rPr lang="en-US" dirty="0" err="1"/>
              <a:t>Kui</a:t>
            </a:r>
            <a:r>
              <a:rPr lang="en-US" dirty="0"/>
              <a:t> – wind at </a:t>
            </a:r>
            <a:r>
              <a:rPr lang="en-US" dirty="0" err="1"/>
              <a:t>Hāna</a:t>
            </a:r>
            <a:r>
              <a:rPr lang="en-US" dirty="0"/>
              <a:t>; </a:t>
            </a:r>
            <a:r>
              <a:rPr lang="en-US" dirty="0" err="1"/>
              <a:t>Kūlōlio</a:t>
            </a:r>
            <a:r>
              <a:rPr lang="en-US" dirty="0"/>
              <a:t> – wind of </a:t>
            </a:r>
            <a:r>
              <a:rPr lang="en-US" dirty="0" err="1"/>
              <a:t>Hāmākua</a:t>
            </a:r>
            <a:r>
              <a:rPr lang="en-US" dirty="0"/>
              <a:t>, East Maui; </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1212D32-BC6E-EB4A-90F9-ED1B7B598CA8}"/>
              </a:ext>
            </a:extLst>
          </p:cNvPr>
          <p:cNvSpPr>
            <a:spLocks noGrp="1"/>
          </p:cNvSpPr>
          <p:nvPr>
            <p:ph type="sldNum" sz="quarter" idx="12"/>
          </p:nvPr>
        </p:nvSpPr>
        <p:spPr>
          <a:xfrm>
            <a:off x="10539413" y="6173791"/>
            <a:ext cx="914403" cy="365125"/>
          </a:xfrm>
        </p:spPr>
        <p:txBody>
          <a:bodyPr/>
          <a:lstStyle/>
          <a:p>
            <a:fld id="{8FCC257D-A786-9244-9E17-CE618C8B9275}" type="slidenum">
              <a:rPr lang="en-US" smtClean="0"/>
              <a:t>16</a:t>
            </a:fld>
            <a:endParaRPr lang="en-US" dirty="0"/>
          </a:p>
        </p:txBody>
      </p:sp>
    </p:spTree>
    <p:extLst>
      <p:ext uri="{BB962C8B-B14F-4D97-AF65-F5344CB8AC3E}">
        <p14:creationId xmlns:p14="http://schemas.microsoft.com/office/powerpoint/2010/main" val="16414883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3C6CE9A-C6B8-094B-B83C-85DA395984E6}"/>
              </a:ext>
            </a:extLst>
          </p:cNvPr>
          <p:cNvSpPr>
            <a:spLocks noGrp="1"/>
          </p:cNvSpPr>
          <p:nvPr>
            <p:ph type="title"/>
          </p:nvPr>
        </p:nvSpPr>
        <p:spPr/>
        <p:txBody>
          <a:bodyPr>
            <a:normAutofit/>
          </a:bodyPr>
          <a:lstStyle/>
          <a:p>
            <a:r>
              <a:rPr lang="en-US" dirty="0"/>
              <a:t>Station 3: </a:t>
            </a:r>
            <a:r>
              <a:rPr lang="en-US" b="1" dirty="0"/>
              <a:t>Wind Names</a:t>
            </a:r>
            <a:endParaRPr lang="en-US" dirty="0"/>
          </a:p>
        </p:txBody>
      </p:sp>
      <p:sp>
        <p:nvSpPr>
          <p:cNvPr id="2" name="Content Placeholder 1">
            <a:extLst>
              <a:ext uri="{FF2B5EF4-FFF2-40B4-BE49-F238E27FC236}">
                <a16:creationId xmlns:a16="http://schemas.microsoft.com/office/drawing/2014/main" id="{A7521306-CB15-9345-95A3-514A891A42BE}"/>
              </a:ext>
            </a:extLst>
          </p:cNvPr>
          <p:cNvSpPr>
            <a:spLocks noGrp="1"/>
          </p:cNvSpPr>
          <p:nvPr>
            <p:ph idx="1"/>
          </p:nvPr>
        </p:nvSpPr>
        <p:spPr>
          <a:xfrm>
            <a:off x="738189" y="1337733"/>
            <a:ext cx="10715627" cy="4504267"/>
          </a:xfrm>
        </p:spPr>
        <p:txBody>
          <a:bodyPr>
            <a:normAutofit fontScale="92500" lnSpcReduction="10000"/>
          </a:bodyPr>
          <a:lstStyle/>
          <a:p>
            <a:pPr lvl="0">
              <a:lnSpc>
                <a:spcPct val="140000"/>
              </a:lnSpc>
            </a:pPr>
            <a:r>
              <a:rPr lang="en-US" dirty="0" err="1"/>
              <a:t>Lauʻawaʻawa</a:t>
            </a:r>
            <a:r>
              <a:rPr lang="en-US" dirty="0"/>
              <a:t> (</a:t>
            </a:r>
            <a:r>
              <a:rPr lang="en-US" dirty="0" err="1"/>
              <a:t>Lauʻawa</a:t>
            </a:r>
            <a:r>
              <a:rPr lang="en-US" dirty="0"/>
              <a:t>) – gentle wind at </a:t>
            </a:r>
            <a:r>
              <a:rPr lang="en-US" dirty="0" err="1"/>
              <a:t>Hāna</a:t>
            </a:r>
            <a:r>
              <a:rPr lang="en-US" dirty="0"/>
              <a:t>; </a:t>
            </a:r>
            <a:r>
              <a:rPr lang="en-US" dirty="0" err="1"/>
              <a:t>Laukōwai</a:t>
            </a:r>
            <a:r>
              <a:rPr lang="en-US" dirty="0"/>
              <a:t> – wind at </a:t>
            </a:r>
            <a:r>
              <a:rPr lang="en-US" dirty="0" err="1"/>
              <a:t>Kekula</a:t>
            </a:r>
            <a:r>
              <a:rPr lang="en-US" dirty="0"/>
              <a:t> (Lit. water dragnet); </a:t>
            </a:r>
            <a:r>
              <a:rPr lang="en-US" dirty="0" err="1"/>
              <a:t>Līlīlehua</a:t>
            </a:r>
            <a:r>
              <a:rPr lang="en-US" dirty="0"/>
              <a:t> – wind at </a:t>
            </a:r>
            <a:r>
              <a:rPr lang="en-US" dirty="0" err="1"/>
              <a:t>Waiehu</a:t>
            </a:r>
            <a:r>
              <a:rPr lang="en-US" dirty="0"/>
              <a:t> (Lit. </a:t>
            </a:r>
            <a:r>
              <a:rPr lang="en-US" dirty="0" err="1"/>
              <a:t>lehua</a:t>
            </a:r>
            <a:r>
              <a:rPr lang="en-US" dirty="0"/>
              <a:t> chill); </a:t>
            </a:r>
            <a:r>
              <a:rPr lang="en-US" dirty="0" err="1"/>
              <a:t>Maʻaʻa</a:t>
            </a:r>
            <a:r>
              <a:rPr lang="en-US" dirty="0"/>
              <a:t> – famous sea breeze at </a:t>
            </a:r>
            <a:r>
              <a:rPr lang="en-US" dirty="0" err="1"/>
              <a:t>Lahaina</a:t>
            </a:r>
            <a:r>
              <a:rPr lang="en-US" dirty="0"/>
              <a:t>; </a:t>
            </a:r>
            <a:r>
              <a:rPr lang="en-US" dirty="0" err="1"/>
              <a:t>Makakena</a:t>
            </a:r>
            <a:r>
              <a:rPr lang="en-US" dirty="0"/>
              <a:t> – wind at </a:t>
            </a:r>
            <a:r>
              <a:rPr lang="en-US" dirty="0" err="1"/>
              <a:t>Mikimiki</a:t>
            </a:r>
            <a:r>
              <a:rPr lang="en-US" dirty="0"/>
              <a:t>; </a:t>
            </a:r>
            <a:r>
              <a:rPr lang="en-US" dirty="0" err="1"/>
              <a:t>Malanai</a:t>
            </a:r>
            <a:r>
              <a:rPr lang="en-US" dirty="0"/>
              <a:t> – gentle breeze at </a:t>
            </a:r>
            <a:r>
              <a:rPr lang="en-US" dirty="0" err="1"/>
              <a:t>Hāna</a:t>
            </a:r>
            <a:r>
              <a:rPr lang="en-US" dirty="0"/>
              <a:t>; </a:t>
            </a:r>
            <a:r>
              <a:rPr lang="en-US" dirty="0" err="1"/>
              <a:t>Moaʻe</a:t>
            </a:r>
            <a:r>
              <a:rPr lang="en-US" dirty="0"/>
              <a:t> – </a:t>
            </a:r>
            <a:r>
              <a:rPr lang="en-US" dirty="0" err="1"/>
              <a:t>tradewind</a:t>
            </a:r>
            <a:r>
              <a:rPr lang="en-US" dirty="0"/>
              <a:t> at </a:t>
            </a:r>
            <a:r>
              <a:rPr lang="en-US" dirty="0" err="1"/>
              <a:t>Kahikinui</a:t>
            </a:r>
            <a:r>
              <a:rPr lang="en-US" dirty="0"/>
              <a:t>; </a:t>
            </a:r>
            <a:r>
              <a:rPr lang="en-US" dirty="0" err="1"/>
              <a:t>Moaʻeaʻe</a:t>
            </a:r>
            <a:r>
              <a:rPr lang="en-US" dirty="0"/>
              <a:t> – </a:t>
            </a:r>
            <a:r>
              <a:rPr lang="en-US" dirty="0" err="1"/>
              <a:t>tradewind</a:t>
            </a:r>
            <a:r>
              <a:rPr lang="en-US" dirty="0"/>
              <a:t>; </a:t>
            </a:r>
            <a:r>
              <a:rPr lang="en-US" dirty="0" err="1"/>
              <a:t>Nahua</a:t>
            </a:r>
            <a:r>
              <a:rPr lang="en-US" dirty="0"/>
              <a:t> – wind at </a:t>
            </a:r>
            <a:r>
              <a:rPr lang="en-US" dirty="0" err="1"/>
              <a:t>Kaʻanapali</a:t>
            </a:r>
            <a:r>
              <a:rPr lang="en-US" dirty="0"/>
              <a:t>; </a:t>
            </a:r>
            <a:r>
              <a:rPr lang="en-US" dirty="0" err="1"/>
              <a:t>Naʻu</a:t>
            </a:r>
            <a:r>
              <a:rPr lang="en-US" dirty="0"/>
              <a:t> – wind at Kula; </a:t>
            </a:r>
            <a:r>
              <a:rPr lang="en-US" dirty="0" err="1"/>
              <a:t>Nāulu</a:t>
            </a:r>
            <a:r>
              <a:rPr lang="en-US" dirty="0"/>
              <a:t> – sea breeze at </a:t>
            </a:r>
            <a:r>
              <a:rPr lang="en-US" dirty="0" err="1"/>
              <a:t>Kanaloa</a:t>
            </a:r>
            <a:r>
              <a:rPr lang="en-US" dirty="0"/>
              <a:t>, </a:t>
            </a:r>
            <a:r>
              <a:rPr lang="en-US" dirty="0" err="1"/>
              <a:t>Mākena</a:t>
            </a:r>
            <a:r>
              <a:rPr lang="en-US" dirty="0"/>
              <a:t>; </a:t>
            </a:r>
            <a:r>
              <a:rPr lang="en-US" dirty="0" err="1"/>
              <a:t>Olaukoa</a:t>
            </a:r>
            <a:r>
              <a:rPr lang="en-US" dirty="0"/>
              <a:t> – wind at </a:t>
            </a:r>
            <a:r>
              <a:rPr lang="en-US" dirty="0" err="1"/>
              <a:t>Ukumehame</a:t>
            </a:r>
            <a:r>
              <a:rPr lang="en-US" dirty="0"/>
              <a:t>, </a:t>
            </a:r>
            <a:r>
              <a:rPr lang="en-US" dirty="0" err="1"/>
              <a:t>Olowalu</a:t>
            </a:r>
            <a:r>
              <a:rPr lang="en-US" dirty="0"/>
              <a:t>; </a:t>
            </a:r>
            <a:r>
              <a:rPr lang="en-US" dirty="0" err="1"/>
              <a:t>ʻOʻopu</a:t>
            </a:r>
            <a:r>
              <a:rPr lang="en-US" dirty="0"/>
              <a:t> – wind at </a:t>
            </a:r>
            <a:r>
              <a:rPr lang="en-US" dirty="0" err="1"/>
              <a:t>Waiheʻe</a:t>
            </a:r>
            <a:r>
              <a:rPr lang="en-US" dirty="0"/>
              <a:t>; </a:t>
            </a:r>
            <a:r>
              <a:rPr lang="en-US" dirty="0" err="1"/>
              <a:t>Paʻalaā</a:t>
            </a:r>
            <a:r>
              <a:rPr lang="en-US" dirty="0"/>
              <a:t> – wind at </a:t>
            </a:r>
            <a:r>
              <a:rPr lang="en-US" dirty="0" err="1"/>
              <a:t>Mākaha</a:t>
            </a:r>
            <a:r>
              <a:rPr lang="en-US" dirty="0"/>
              <a:t>, </a:t>
            </a:r>
            <a:r>
              <a:rPr lang="en-US" dirty="0" err="1"/>
              <a:t>Kahakuloa</a:t>
            </a:r>
            <a:r>
              <a:rPr lang="en-US" dirty="0"/>
              <a:t>, West Maui; </a:t>
            </a:r>
            <a:r>
              <a:rPr lang="en-US" dirty="0" err="1"/>
              <a:t>Paiolopaowa</a:t>
            </a:r>
            <a:r>
              <a:rPr lang="en-US" dirty="0"/>
              <a:t> – inland wind at </a:t>
            </a:r>
            <a:r>
              <a:rPr lang="en-US" dirty="0" err="1"/>
              <a:t>Hāna</a:t>
            </a:r>
            <a:r>
              <a:rPr lang="en-US" dirty="0"/>
              <a:t>; </a:t>
            </a:r>
            <a:r>
              <a:rPr lang="en-US" dirty="0" err="1"/>
              <a:t>Pākololiokaiāulu</a:t>
            </a:r>
            <a:r>
              <a:rPr lang="en-US" dirty="0"/>
              <a:t> – wind at </a:t>
            </a:r>
            <a:r>
              <a:rPr lang="en-US" dirty="0" err="1"/>
              <a:t>Keālia</a:t>
            </a:r>
            <a:r>
              <a:rPr lang="en-US" dirty="0"/>
              <a:t>, </a:t>
            </a:r>
            <a:r>
              <a:rPr lang="en-US" dirty="0" err="1"/>
              <a:t>Kihei</a:t>
            </a:r>
            <a:r>
              <a:rPr lang="en-US" dirty="0"/>
              <a:t>; Papa – wind at </a:t>
            </a:r>
            <a:r>
              <a:rPr lang="en-US" dirty="0" err="1"/>
              <a:t>Honuaʻula</a:t>
            </a:r>
            <a:r>
              <a:rPr lang="en-US" dirty="0"/>
              <a:t>, </a:t>
            </a:r>
            <a:r>
              <a:rPr lang="en-US" dirty="0" err="1"/>
              <a:t>Mākena</a:t>
            </a:r>
            <a:r>
              <a:rPr lang="en-US" dirty="0"/>
              <a:t>; </a:t>
            </a:r>
            <a:r>
              <a:rPr lang="en-US" dirty="0" err="1"/>
              <a:t>Pōhakea</a:t>
            </a:r>
            <a:r>
              <a:rPr lang="en-US" dirty="0"/>
              <a:t> – wind at </a:t>
            </a:r>
            <a:r>
              <a:rPr lang="en-US" dirty="0" err="1"/>
              <a:t>Māhinahina</a:t>
            </a:r>
            <a:r>
              <a:rPr lang="en-US" dirty="0"/>
              <a:t>, </a:t>
            </a:r>
            <a:r>
              <a:rPr lang="en-US" dirty="0" err="1"/>
              <a:t>Honolua</a:t>
            </a:r>
            <a:r>
              <a:rPr lang="en-US" dirty="0"/>
              <a:t>, </a:t>
            </a:r>
            <a:r>
              <a:rPr lang="en-US" dirty="0" err="1"/>
              <a:t>Lahaina</a:t>
            </a:r>
            <a:r>
              <a:rPr lang="en-US" dirty="0"/>
              <a:t> </a:t>
            </a:r>
            <a:r>
              <a:rPr lang="en-US" dirty="0" err="1"/>
              <a:t>district;Puʻewai</a:t>
            </a:r>
            <a:r>
              <a:rPr lang="en-US" dirty="0"/>
              <a:t> – a cold wind; </a:t>
            </a:r>
            <a:r>
              <a:rPr lang="en-US" dirty="0" err="1"/>
              <a:t>ʻŪkiu</a:t>
            </a:r>
            <a:r>
              <a:rPr lang="en-US" dirty="0"/>
              <a:t> – chilly north wind at </a:t>
            </a:r>
            <a:r>
              <a:rPr lang="en-US" dirty="0" err="1"/>
              <a:t>Makawao</a:t>
            </a:r>
            <a:r>
              <a:rPr lang="en-US" dirty="0"/>
              <a:t> and </a:t>
            </a:r>
            <a:r>
              <a:rPr lang="en-US" dirty="0" err="1"/>
              <a:t>Piʻiholo</a:t>
            </a:r>
            <a:r>
              <a:rPr lang="en-US" dirty="0"/>
              <a:t>; </a:t>
            </a:r>
            <a:r>
              <a:rPr lang="en-US" dirty="0" err="1"/>
              <a:t>Ulalena</a:t>
            </a:r>
            <a:r>
              <a:rPr lang="en-US" dirty="0"/>
              <a:t> – wind at </a:t>
            </a:r>
            <a:r>
              <a:rPr lang="en-US" dirty="0" err="1"/>
              <a:t>Piʻiholo</a:t>
            </a:r>
            <a:r>
              <a:rPr lang="en-US" dirty="0"/>
              <a:t> (mountain at </a:t>
            </a:r>
            <a:r>
              <a:rPr lang="en-US" dirty="0" err="1"/>
              <a:t>Haʻikuū</a:t>
            </a:r>
            <a:r>
              <a:rPr lang="en-US" dirty="0"/>
              <a:t>); </a:t>
            </a:r>
            <a:r>
              <a:rPr lang="en-US" dirty="0" err="1"/>
              <a:t>Ulumano</a:t>
            </a:r>
            <a:r>
              <a:rPr lang="en-US" dirty="0"/>
              <a:t> – wind at </a:t>
            </a:r>
            <a:r>
              <a:rPr lang="en-US" dirty="0" err="1"/>
              <a:t>Punahoa</a:t>
            </a:r>
            <a:r>
              <a:rPr lang="en-US" dirty="0"/>
              <a:t>; </a:t>
            </a:r>
            <a:r>
              <a:rPr lang="en-US" dirty="0" err="1"/>
              <a:t>ʻUnuloa</a:t>
            </a:r>
            <a:r>
              <a:rPr lang="en-US" dirty="0"/>
              <a:t> – a wind also in </a:t>
            </a:r>
            <a:r>
              <a:rPr lang="en-US" dirty="0" err="1"/>
              <a:t>Puna</a:t>
            </a:r>
            <a:r>
              <a:rPr lang="en-US" dirty="0"/>
              <a:t>, </a:t>
            </a:r>
            <a:r>
              <a:rPr lang="en-US" dirty="0" err="1"/>
              <a:t>Hawaiʻi</a:t>
            </a:r>
            <a:r>
              <a:rPr lang="en-US" dirty="0"/>
              <a:t>; </a:t>
            </a:r>
            <a:r>
              <a:rPr lang="en-US" dirty="0" err="1"/>
              <a:t>Waiʻuli</a:t>
            </a:r>
            <a:r>
              <a:rPr lang="en-US" dirty="0"/>
              <a:t> – wind at </a:t>
            </a:r>
            <a:r>
              <a:rPr lang="en-US" dirty="0" err="1"/>
              <a:t>Honolua</a:t>
            </a:r>
            <a:r>
              <a:rPr lang="en-US" dirty="0"/>
              <a:t>, </a:t>
            </a:r>
            <a:r>
              <a:rPr lang="en-US" dirty="0" err="1"/>
              <a:t>Lahaina</a:t>
            </a:r>
            <a:r>
              <a:rPr lang="en-US" dirty="0"/>
              <a:t>; </a:t>
            </a:r>
            <a:r>
              <a:rPr lang="en-US" dirty="0" err="1"/>
              <a:t>Wāwahihale</a:t>
            </a:r>
            <a:r>
              <a:rPr lang="en-US" dirty="0"/>
              <a:t> – wind at </a:t>
            </a:r>
            <a:r>
              <a:rPr lang="en-US" dirty="0" err="1"/>
              <a:t>Olowalu</a:t>
            </a:r>
            <a:r>
              <a:rPr lang="en-US" dirty="0"/>
              <a:t>; </a:t>
            </a:r>
            <a:r>
              <a:rPr lang="en-US" dirty="0" err="1"/>
              <a:t>Wehelaunu</a:t>
            </a:r>
            <a:r>
              <a:rPr lang="en-US" dirty="0"/>
              <a:t> – wind at </a:t>
            </a:r>
            <a:r>
              <a:rPr lang="en-US" dirty="0" err="1"/>
              <a:t>Māla</a:t>
            </a:r>
            <a:r>
              <a:rPr lang="en-US" dirty="0"/>
              <a:t>, </a:t>
            </a:r>
            <a:r>
              <a:rPr lang="en-US" dirty="0" err="1"/>
              <a:t>Lahaina</a:t>
            </a:r>
            <a:r>
              <a:rPr lang="en-US" dirty="0"/>
              <a:t>. </a:t>
            </a:r>
          </a:p>
          <a:p>
            <a:pPr lvl="0"/>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1212D32-BC6E-EB4A-90F9-ED1B7B598CA8}"/>
              </a:ext>
            </a:extLst>
          </p:cNvPr>
          <p:cNvSpPr>
            <a:spLocks noGrp="1"/>
          </p:cNvSpPr>
          <p:nvPr>
            <p:ph type="sldNum" sz="quarter" idx="12"/>
          </p:nvPr>
        </p:nvSpPr>
        <p:spPr>
          <a:xfrm>
            <a:off x="10539413" y="6173791"/>
            <a:ext cx="914403" cy="365125"/>
          </a:xfrm>
        </p:spPr>
        <p:txBody>
          <a:bodyPr/>
          <a:lstStyle/>
          <a:p>
            <a:fld id="{8FCC257D-A786-9244-9E17-CE618C8B9275}" type="slidenum">
              <a:rPr lang="en-US" smtClean="0"/>
              <a:t>17</a:t>
            </a:fld>
            <a:endParaRPr lang="en-US" dirty="0"/>
          </a:p>
        </p:txBody>
      </p:sp>
    </p:spTree>
    <p:extLst>
      <p:ext uri="{BB962C8B-B14F-4D97-AF65-F5344CB8AC3E}">
        <p14:creationId xmlns:p14="http://schemas.microsoft.com/office/powerpoint/2010/main" val="40706431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3C6CE9A-C6B8-094B-B83C-85DA395984E6}"/>
              </a:ext>
            </a:extLst>
          </p:cNvPr>
          <p:cNvSpPr>
            <a:spLocks noGrp="1"/>
          </p:cNvSpPr>
          <p:nvPr>
            <p:ph type="title"/>
          </p:nvPr>
        </p:nvSpPr>
        <p:spPr/>
        <p:txBody>
          <a:bodyPr>
            <a:normAutofit/>
          </a:bodyPr>
          <a:lstStyle/>
          <a:p>
            <a:r>
              <a:rPr lang="en-US" b="1" dirty="0"/>
              <a:t>Benefits of Knowing the Wind</a:t>
            </a:r>
            <a:endParaRPr lang="en-US" dirty="0"/>
          </a:p>
        </p:txBody>
      </p:sp>
      <p:sp>
        <p:nvSpPr>
          <p:cNvPr id="2" name="Content Placeholder 1">
            <a:extLst>
              <a:ext uri="{FF2B5EF4-FFF2-40B4-BE49-F238E27FC236}">
                <a16:creationId xmlns:a16="http://schemas.microsoft.com/office/drawing/2014/main" id="{A7521306-CB15-9345-95A3-514A891A42BE}"/>
              </a:ext>
            </a:extLst>
          </p:cNvPr>
          <p:cNvSpPr>
            <a:spLocks noGrp="1"/>
          </p:cNvSpPr>
          <p:nvPr>
            <p:ph idx="1"/>
          </p:nvPr>
        </p:nvSpPr>
        <p:spPr/>
        <p:txBody>
          <a:bodyPr>
            <a:normAutofit/>
          </a:bodyPr>
          <a:lstStyle/>
          <a:p>
            <a:pPr indent="-342900"/>
            <a:r>
              <a:rPr lang="en-US" dirty="0"/>
              <a:t>Connection to </a:t>
            </a:r>
            <a:r>
              <a:rPr lang="en-US" dirty="0" err="1"/>
              <a:t>ʻike</a:t>
            </a:r>
            <a:r>
              <a:rPr lang="en-US" dirty="0"/>
              <a:t> </a:t>
            </a:r>
            <a:r>
              <a:rPr lang="en-US" dirty="0" err="1"/>
              <a:t>Hawaiʻi</a:t>
            </a:r>
            <a:r>
              <a:rPr lang="en-US" dirty="0"/>
              <a:t> (Hawaiian Knowledge).</a:t>
            </a:r>
          </a:p>
          <a:p>
            <a:pPr indent="-342900"/>
            <a:r>
              <a:rPr lang="en-US" dirty="0"/>
              <a:t>Connection to </a:t>
            </a:r>
            <a:r>
              <a:rPr lang="en-US" dirty="0" err="1"/>
              <a:t>ʻāina</a:t>
            </a:r>
            <a:r>
              <a:rPr lang="en-US" dirty="0"/>
              <a:t> (land).</a:t>
            </a:r>
          </a:p>
          <a:p>
            <a:pPr indent="-342900"/>
            <a:r>
              <a:rPr lang="en-US" dirty="0"/>
              <a:t>Connection to a different worldview that is in sync with nature.</a:t>
            </a:r>
          </a:p>
          <a:p>
            <a:pPr indent="-342900"/>
            <a:r>
              <a:rPr lang="en-US" dirty="0"/>
              <a:t>During times of Emergency Management, understanding the wind is crucial in putting together a management plan for safety, disaster relief, &amp; eco-friendly options.</a:t>
            </a:r>
          </a:p>
          <a:p>
            <a:pPr indent="-342900"/>
            <a:r>
              <a:rPr lang="en-US" dirty="0"/>
              <a:t>Wind directions in the Hawaiian </a:t>
            </a:r>
            <a:r>
              <a:rPr lang="en-US" dirty="0" err="1"/>
              <a:t>moʻolelo</a:t>
            </a:r>
            <a:r>
              <a:rPr lang="en-US" dirty="0"/>
              <a:t> and language is informed from centuries of ancestral knowledge that has experienced some type of disaster event. Through </a:t>
            </a:r>
            <a:r>
              <a:rPr lang="en-US" dirty="0" err="1"/>
              <a:t>moʻolelo</a:t>
            </a:r>
            <a:r>
              <a:rPr lang="en-US" dirty="0"/>
              <a:t> the solutions at that time are given and passed down through these stories to allow for a continuation of </a:t>
            </a:r>
            <a:r>
              <a:rPr lang="en-US" dirty="0" err="1"/>
              <a:t>ʻike</a:t>
            </a:r>
            <a:r>
              <a:rPr lang="en-US" dirty="0"/>
              <a:t> </a:t>
            </a:r>
            <a:r>
              <a:rPr lang="en-US" dirty="0" err="1"/>
              <a:t>Hawaiʻi</a:t>
            </a:r>
            <a:r>
              <a:rPr lang="en-US" dirty="0"/>
              <a:t> (Hawaiian knowledge) to emergency situations.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1212D32-BC6E-EB4A-90F9-ED1B7B598CA8}"/>
              </a:ext>
            </a:extLst>
          </p:cNvPr>
          <p:cNvSpPr>
            <a:spLocks noGrp="1"/>
          </p:cNvSpPr>
          <p:nvPr>
            <p:ph type="sldNum" sz="quarter" idx="12"/>
          </p:nvPr>
        </p:nvSpPr>
        <p:spPr>
          <a:xfrm>
            <a:off x="10539413" y="6173791"/>
            <a:ext cx="914403" cy="365125"/>
          </a:xfrm>
        </p:spPr>
        <p:txBody>
          <a:bodyPr/>
          <a:lstStyle/>
          <a:p>
            <a:fld id="{8FCC257D-A786-9244-9E17-CE618C8B9275}" type="slidenum">
              <a:rPr lang="en-US" smtClean="0"/>
              <a:t>18</a:t>
            </a:fld>
            <a:endParaRPr lang="en-US" dirty="0"/>
          </a:p>
        </p:txBody>
      </p:sp>
    </p:spTree>
    <p:extLst>
      <p:ext uri="{BB962C8B-B14F-4D97-AF65-F5344CB8AC3E}">
        <p14:creationId xmlns:p14="http://schemas.microsoft.com/office/powerpoint/2010/main" val="1217616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3C6CE9A-C6B8-094B-B83C-85DA395984E6}"/>
              </a:ext>
            </a:extLst>
          </p:cNvPr>
          <p:cNvSpPr>
            <a:spLocks noGrp="1"/>
          </p:cNvSpPr>
          <p:nvPr>
            <p:ph type="title"/>
          </p:nvPr>
        </p:nvSpPr>
        <p:spPr/>
        <p:txBody>
          <a:bodyPr>
            <a:normAutofit/>
          </a:bodyPr>
          <a:lstStyle/>
          <a:p>
            <a:r>
              <a:rPr lang="en-US" b="1" dirty="0"/>
              <a:t>Group Activity: Gather to Share</a:t>
            </a:r>
            <a:endParaRPr lang="en-US" dirty="0"/>
          </a:p>
        </p:txBody>
      </p:sp>
      <p:sp>
        <p:nvSpPr>
          <p:cNvPr id="2" name="Content Placeholder 1">
            <a:extLst>
              <a:ext uri="{FF2B5EF4-FFF2-40B4-BE49-F238E27FC236}">
                <a16:creationId xmlns:a16="http://schemas.microsoft.com/office/drawing/2014/main" id="{A7521306-CB15-9345-95A3-514A891A42BE}"/>
              </a:ext>
            </a:extLst>
          </p:cNvPr>
          <p:cNvSpPr>
            <a:spLocks noGrp="1"/>
          </p:cNvSpPr>
          <p:nvPr>
            <p:ph idx="1"/>
          </p:nvPr>
        </p:nvSpPr>
        <p:spPr/>
        <p:txBody>
          <a:bodyPr>
            <a:normAutofit/>
          </a:bodyPr>
          <a:lstStyle/>
          <a:p>
            <a:pPr indent="-342900"/>
            <a:r>
              <a:rPr lang="en-US" dirty="0"/>
              <a:t>What are some things that stood out to you or questions you have about what you shared?</a:t>
            </a:r>
          </a:p>
          <a:p>
            <a:pPr indent="-342900"/>
            <a:r>
              <a:rPr lang="en-US" dirty="0"/>
              <a:t>How is Hawaiian knowledge beneficial to Emergency Management through examples of knowing about the winds?</a:t>
            </a:r>
          </a:p>
          <a:p>
            <a:pPr indent="-342900"/>
            <a:r>
              <a:rPr lang="en-US" dirty="0"/>
              <a:t>What does this mean for your work?</a:t>
            </a:r>
          </a:p>
          <a:p>
            <a:pPr indent="-342900"/>
            <a:r>
              <a:rPr lang="en-US" dirty="0"/>
              <a:t>What changes might you need to make this example?</a:t>
            </a:r>
          </a:p>
          <a:p>
            <a:pPr indent="-342900"/>
            <a:r>
              <a:rPr lang="en-US" dirty="0"/>
              <a:t>What kinds of support might you need?</a:t>
            </a:r>
          </a:p>
          <a:p>
            <a:pPr indent="-342900"/>
            <a:r>
              <a:rPr lang="en-US" dirty="0"/>
              <a:t>How can all of us here today ensure that the information shared is used and refined to have a positive impact on your emergency management system?</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1212D32-BC6E-EB4A-90F9-ED1B7B598CA8}"/>
              </a:ext>
            </a:extLst>
          </p:cNvPr>
          <p:cNvSpPr>
            <a:spLocks noGrp="1"/>
          </p:cNvSpPr>
          <p:nvPr>
            <p:ph type="sldNum" sz="quarter" idx="12"/>
          </p:nvPr>
        </p:nvSpPr>
        <p:spPr>
          <a:xfrm>
            <a:off x="10539413" y="6173791"/>
            <a:ext cx="914403" cy="365125"/>
          </a:xfrm>
        </p:spPr>
        <p:txBody>
          <a:bodyPr/>
          <a:lstStyle/>
          <a:p>
            <a:fld id="{8FCC257D-A786-9244-9E17-CE618C8B9275}" type="slidenum">
              <a:rPr lang="en-US" smtClean="0"/>
              <a:t>19</a:t>
            </a:fld>
            <a:endParaRPr lang="en-US" dirty="0"/>
          </a:p>
        </p:txBody>
      </p:sp>
    </p:spTree>
    <p:extLst>
      <p:ext uri="{BB962C8B-B14F-4D97-AF65-F5344CB8AC3E}">
        <p14:creationId xmlns:p14="http://schemas.microsoft.com/office/powerpoint/2010/main" val="2935061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3C6CE9A-C6B8-094B-B83C-85DA395984E6}"/>
              </a:ext>
            </a:extLst>
          </p:cNvPr>
          <p:cNvSpPr>
            <a:spLocks noGrp="1"/>
          </p:cNvSpPr>
          <p:nvPr>
            <p:ph type="title"/>
          </p:nvPr>
        </p:nvSpPr>
        <p:spPr/>
        <p:txBody>
          <a:bodyPr/>
          <a:lstStyle/>
          <a:p>
            <a:r>
              <a:rPr lang="en-US" dirty="0"/>
              <a:t>Learning Objectives</a:t>
            </a:r>
          </a:p>
        </p:txBody>
      </p:sp>
      <p:sp>
        <p:nvSpPr>
          <p:cNvPr id="2" name="Content Placeholder 1">
            <a:extLst>
              <a:ext uri="{FF2B5EF4-FFF2-40B4-BE49-F238E27FC236}">
                <a16:creationId xmlns:a16="http://schemas.microsoft.com/office/drawing/2014/main" id="{A7521306-CB15-9345-95A3-514A891A42BE}"/>
              </a:ext>
            </a:extLst>
          </p:cNvPr>
          <p:cNvSpPr>
            <a:spLocks noGrp="1"/>
          </p:cNvSpPr>
          <p:nvPr>
            <p:ph idx="1"/>
          </p:nvPr>
        </p:nvSpPr>
        <p:spPr/>
        <p:txBody>
          <a:bodyPr>
            <a:normAutofit/>
          </a:bodyPr>
          <a:lstStyle/>
          <a:p>
            <a:r>
              <a:rPr lang="en-US" dirty="0"/>
              <a:t>Participate in an activity that is inclusive and collaborative. </a:t>
            </a:r>
          </a:p>
          <a:p>
            <a:r>
              <a:rPr lang="en-US" dirty="0"/>
              <a:t>Show how each member of your group is contributing to the team and community. </a:t>
            </a:r>
          </a:p>
          <a:p>
            <a:r>
              <a:rPr lang="en-US" dirty="0"/>
              <a:t>Reclaim Hawaiian identity through understanding winds &amp; directional points through </a:t>
            </a:r>
            <a:r>
              <a:rPr lang="en-US" dirty="0" err="1"/>
              <a:t>ʻike</a:t>
            </a:r>
            <a:r>
              <a:rPr lang="en-US" dirty="0"/>
              <a:t> </a:t>
            </a:r>
            <a:r>
              <a:rPr lang="en-US" dirty="0" err="1"/>
              <a:t>kuʻuna</a:t>
            </a:r>
            <a:r>
              <a:rPr lang="en-US" dirty="0"/>
              <a:t> (Hawaiian knowledge, belief system, philosophy, and practices). </a:t>
            </a:r>
          </a:p>
          <a:p>
            <a:r>
              <a:rPr lang="en-US" dirty="0"/>
              <a:t>Perpetuate </a:t>
            </a:r>
            <a:r>
              <a:rPr lang="en-US" dirty="0" err="1"/>
              <a:t>ʻike</a:t>
            </a:r>
            <a:r>
              <a:rPr lang="en-US" dirty="0"/>
              <a:t> </a:t>
            </a:r>
            <a:r>
              <a:rPr lang="en-US" dirty="0" err="1"/>
              <a:t>kuʻuna</a:t>
            </a:r>
            <a:r>
              <a:rPr lang="en-US" dirty="0"/>
              <a:t> in order to form a Hawaiian foundation for the </a:t>
            </a:r>
            <a:r>
              <a:rPr lang="en-US" dirty="0" err="1"/>
              <a:t>lāhui</a:t>
            </a:r>
            <a:r>
              <a:rPr lang="en-US" dirty="0"/>
              <a:t> (Nation).</a:t>
            </a:r>
          </a:p>
          <a:p>
            <a:r>
              <a:rPr lang="en-US" dirty="0"/>
              <a:t>Understanding how winds can contribute to Emergency Management Plans.</a:t>
            </a:r>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1212D32-BC6E-EB4A-90F9-ED1B7B598CA8}"/>
              </a:ext>
            </a:extLst>
          </p:cNvPr>
          <p:cNvSpPr>
            <a:spLocks noGrp="1"/>
          </p:cNvSpPr>
          <p:nvPr>
            <p:ph type="sldNum" sz="quarter" idx="12"/>
          </p:nvPr>
        </p:nvSpPr>
        <p:spPr>
          <a:xfrm>
            <a:off x="10539413" y="6173791"/>
            <a:ext cx="914403" cy="365125"/>
          </a:xfrm>
        </p:spPr>
        <p:txBody>
          <a:bodyPr/>
          <a:lstStyle/>
          <a:p>
            <a:fld id="{8FCC257D-A786-9244-9E17-CE618C8B9275}" type="slidenum">
              <a:rPr lang="en-US" smtClean="0"/>
              <a:t>2</a:t>
            </a:fld>
            <a:endParaRPr lang="en-US" dirty="0"/>
          </a:p>
        </p:txBody>
      </p:sp>
    </p:spTree>
    <p:extLst>
      <p:ext uri="{BB962C8B-B14F-4D97-AF65-F5344CB8AC3E}">
        <p14:creationId xmlns:p14="http://schemas.microsoft.com/office/powerpoint/2010/main" val="39639172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3C6CE9A-C6B8-094B-B83C-85DA395984E6}"/>
              </a:ext>
            </a:extLst>
          </p:cNvPr>
          <p:cNvSpPr>
            <a:spLocks noGrp="1"/>
          </p:cNvSpPr>
          <p:nvPr>
            <p:ph type="title"/>
          </p:nvPr>
        </p:nvSpPr>
        <p:spPr/>
        <p:txBody>
          <a:bodyPr>
            <a:normAutofit/>
          </a:bodyPr>
          <a:lstStyle/>
          <a:p>
            <a:r>
              <a:rPr lang="en-US" b="1" dirty="0"/>
              <a:t>Case Study</a:t>
            </a:r>
            <a:endParaRPr lang="en-US" dirty="0"/>
          </a:p>
        </p:txBody>
      </p:sp>
      <p:sp>
        <p:nvSpPr>
          <p:cNvPr id="2" name="Content Placeholder 1">
            <a:extLst>
              <a:ext uri="{FF2B5EF4-FFF2-40B4-BE49-F238E27FC236}">
                <a16:creationId xmlns:a16="http://schemas.microsoft.com/office/drawing/2014/main" id="{A7521306-CB15-9345-95A3-514A891A42BE}"/>
              </a:ext>
            </a:extLst>
          </p:cNvPr>
          <p:cNvSpPr>
            <a:spLocks noGrp="1"/>
          </p:cNvSpPr>
          <p:nvPr>
            <p:ph idx="1"/>
          </p:nvPr>
        </p:nvSpPr>
        <p:spPr/>
        <p:txBody>
          <a:bodyPr>
            <a:normAutofit/>
          </a:bodyPr>
          <a:lstStyle/>
          <a:p>
            <a:pPr indent="-342900"/>
            <a:r>
              <a:rPr lang="en-US" dirty="0" err="1"/>
              <a:t>Yeng</a:t>
            </a:r>
            <a:r>
              <a:rPr lang="en-US" dirty="0"/>
              <a:t>, </a:t>
            </a:r>
            <a:r>
              <a:rPr lang="en-US" dirty="0" err="1"/>
              <a:t>Yeng</a:t>
            </a:r>
            <a:r>
              <a:rPr lang="en-US" dirty="0"/>
              <a:t> &amp; Yi-</a:t>
            </a:r>
            <a:r>
              <a:rPr lang="en-US" dirty="0" err="1"/>
              <a:t>Leng</a:t>
            </a:r>
            <a:r>
              <a:rPr lang="en-US" dirty="0"/>
              <a:t> Chen. “Circulations and Rainfall on the Lee Side of the Island of Hawaii during </a:t>
            </a:r>
            <a:r>
              <a:rPr lang="en-US" dirty="0" err="1"/>
              <a:t>HaRP</a:t>
            </a:r>
            <a:r>
              <a:rPr lang="en-US" dirty="0"/>
              <a:t>.” American Meteorological Society. Volume 131, Issue 10. October 01, 2003. 1-18.</a:t>
            </a:r>
          </a:p>
          <a:p>
            <a:pPr indent="-342900"/>
            <a:r>
              <a:rPr lang="en-US" dirty="0"/>
              <a:t>Read the article and discuss the following questions as a group.</a:t>
            </a:r>
          </a:p>
          <a:p>
            <a:pPr lvl="1" indent="-342900"/>
            <a:r>
              <a:rPr lang="en-US" dirty="0"/>
              <a:t>How does Hawaiian knowledge of the winds prepare a person/group/organization for disaster/emergency/management?</a:t>
            </a:r>
          </a:p>
          <a:p>
            <a:pPr lvl="1" indent="-342900"/>
            <a:r>
              <a:rPr lang="en-US" dirty="0"/>
              <a:t>How can Hawaiian knowledge be added to this research in the case study for a more thorough conclusion?</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1212D32-BC6E-EB4A-90F9-ED1B7B598CA8}"/>
              </a:ext>
            </a:extLst>
          </p:cNvPr>
          <p:cNvSpPr>
            <a:spLocks noGrp="1"/>
          </p:cNvSpPr>
          <p:nvPr>
            <p:ph type="sldNum" sz="quarter" idx="12"/>
          </p:nvPr>
        </p:nvSpPr>
        <p:spPr>
          <a:xfrm>
            <a:off x="10539413" y="6173791"/>
            <a:ext cx="914403" cy="365125"/>
          </a:xfrm>
        </p:spPr>
        <p:txBody>
          <a:bodyPr/>
          <a:lstStyle/>
          <a:p>
            <a:fld id="{8FCC257D-A786-9244-9E17-CE618C8B9275}" type="slidenum">
              <a:rPr lang="en-US" smtClean="0"/>
              <a:t>20</a:t>
            </a:fld>
            <a:endParaRPr lang="en-US" dirty="0"/>
          </a:p>
        </p:txBody>
      </p:sp>
    </p:spTree>
    <p:extLst>
      <p:ext uri="{BB962C8B-B14F-4D97-AF65-F5344CB8AC3E}">
        <p14:creationId xmlns:p14="http://schemas.microsoft.com/office/powerpoint/2010/main" val="29350613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1B0A3A2-D0F9-A54B-B4DC-E00A962959C8}"/>
              </a:ext>
            </a:extLst>
          </p:cNvPr>
          <p:cNvSpPr>
            <a:spLocks noGrp="1"/>
          </p:cNvSpPr>
          <p:nvPr>
            <p:ph type="title"/>
          </p:nvPr>
        </p:nvSpPr>
        <p:spPr/>
        <p:txBody>
          <a:bodyPr/>
          <a:lstStyle/>
          <a:p>
            <a:r>
              <a:rPr lang="en-US" dirty="0" err="1"/>
              <a:t>Oli</a:t>
            </a:r>
            <a:r>
              <a:rPr lang="en-US" dirty="0"/>
              <a:t> </a:t>
            </a:r>
            <a:r>
              <a:rPr lang="en-US" dirty="0" err="1"/>
              <a:t>Mahalo</a:t>
            </a:r>
            <a:endParaRPr lang="en-US" dirty="0"/>
          </a:p>
        </p:txBody>
      </p:sp>
      <p:sp>
        <p:nvSpPr>
          <p:cNvPr id="5" name="Text Placeholder 4">
            <a:extLst>
              <a:ext uri="{FF2B5EF4-FFF2-40B4-BE49-F238E27FC236}">
                <a16:creationId xmlns:a16="http://schemas.microsoft.com/office/drawing/2014/main" id="{CE0D3D10-4DA8-FC48-A1F3-3137A42F887A}"/>
              </a:ext>
            </a:extLst>
          </p:cNvPr>
          <p:cNvSpPr>
            <a:spLocks noGrp="1"/>
          </p:cNvSpPr>
          <p:nvPr>
            <p:ph type="body" sz="quarter" idx="12"/>
          </p:nvPr>
        </p:nvSpPr>
        <p:spPr/>
        <p:txBody>
          <a:bodyPr/>
          <a:lstStyle/>
          <a:p>
            <a:pPr marL="114300" lvl="0">
              <a:lnSpc>
                <a:spcPct val="90000"/>
              </a:lnSpc>
              <a:buSzPct val="82949"/>
            </a:pPr>
            <a:r>
              <a:rPr lang="en-US" dirty="0" err="1"/>
              <a:t>ʻThank</a:t>
            </a:r>
            <a:r>
              <a:rPr lang="en-US" dirty="0"/>
              <a:t> you </a:t>
            </a:r>
            <a:r>
              <a:rPr lang="en-US" dirty="0" err="1"/>
              <a:t>chantʻ</a:t>
            </a:r>
            <a:r>
              <a:rPr lang="en-US" dirty="0"/>
              <a:t> in Hawaiian Language:</a:t>
            </a:r>
          </a:p>
        </p:txBody>
      </p:sp>
      <p:sp>
        <p:nvSpPr>
          <p:cNvPr id="2" name="Content Placeholder 1">
            <a:extLst>
              <a:ext uri="{FF2B5EF4-FFF2-40B4-BE49-F238E27FC236}">
                <a16:creationId xmlns:a16="http://schemas.microsoft.com/office/drawing/2014/main" id="{C251FA61-0D34-C846-BD69-D44978983F77}"/>
              </a:ext>
            </a:extLst>
          </p:cNvPr>
          <p:cNvSpPr>
            <a:spLocks noGrp="1"/>
          </p:cNvSpPr>
          <p:nvPr>
            <p:ph sz="half" idx="2"/>
          </p:nvPr>
        </p:nvSpPr>
        <p:spPr/>
        <p:txBody>
          <a:bodyPr>
            <a:normAutofit/>
          </a:bodyPr>
          <a:lstStyle/>
          <a:p>
            <a:pPr marL="114300" lvl="0" indent="0">
              <a:lnSpc>
                <a:spcPct val="120000"/>
              </a:lnSpc>
              <a:buSzPct val="82949"/>
              <a:buNone/>
            </a:pPr>
            <a:r>
              <a:rPr lang="en-US" dirty="0"/>
              <a:t>	</a:t>
            </a:r>
            <a:r>
              <a:rPr lang="en-US" dirty="0" err="1"/>
              <a:t>ʻUhola</a:t>
            </a:r>
            <a:r>
              <a:rPr lang="en-US" dirty="0"/>
              <a:t> </a:t>
            </a:r>
            <a:r>
              <a:rPr lang="en-US" dirty="0" err="1"/>
              <a:t>ʻia</a:t>
            </a:r>
            <a:r>
              <a:rPr lang="en-US" dirty="0"/>
              <a:t> </a:t>
            </a:r>
            <a:r>
              <a:rPr lang="en-US" dirty="0" err="1"/>
              <a:t>ka</a:t>
            </a:r>
            <a:r>
              <a:rPr lang="en-US" dirty="0"/>
              <a:t> </a:t>
            </a:r>
            <a:r>
              <a:rPr lang="en-US" dirty="0" err="1"/>
              <a:t>makaloa</a:t>
            </a:r>
            <a:r>
              <a:rPr lang="en-US" dirty="0"/>
              <a:t> </a:t>
            </a:r>
            <a:r>
              <a:rPr lang="en-US" dirty="0" err="1"/>
              <a:t>lā</a:t>
            </a:r>
            <a:br>
              <a:rPr lang="en-US" dirty="0"/>
            </a:br>
            <a:r>
              <a:rPr lang="en-US" dirty="0"/>
              <a:t>	</a:t>
            </a:r>
            <a:r>
              <a:rPr lang="en-US" dirty="0" err="1"/>
              <a:t>Pūʻai</a:t>
            </a:r>
            <a:r>
              <a:rPr lang="en-US" dirty="0"/>
              <a:t> </a:t>
            </a:r>
            <a:r>
              <a:rPr lang="en-US" dirty="0" err="1"/>
              <a:t>i</a:t>
            </a:r>
            <a:r>
              <a:rPr lang="en-US" dirty="0"/>
              <a:t> </a:t>
            </a:r>
            <a:r>
              <a:rPr lang="en-US" dirty="0" err="1"/>
              <a:t>ke</a:t>
            </a:r>
            <a:r>
              <a:rPr lang="en-US" dirty="0"/>
              <a:t> aloha </a:t>
            </a:r>
            <a:r>
              <a:rPr lang="en-US" dirty="0" err="1"/>
              <a:t>lā</a:t>
            </a:r>
            <a:br>
              <a:rPr lang="en-US" dirty="0"/>
            </a:br>
            <a:r>
              <a:rPr lang="en-US" dirty="0"/>
              <a:t>	</a:t>
            </a:r>
            <a:r>
              <a:rPr lang="en-US" dirty="0" err="1"/>
              <a:t>Kūkaʻi</a:t>
            </a:r>
            <a:r>
              <a:rPr lang="en-US" dirty="0"/>
              <a:t> </a:t>
            </a:r>
            <a:r>
              <a:rPr lang="en-US" dirty="0" err="1"/>
              <a:t>ʻia</a:t>
            </a:r>
            <a:r>
              <a:rPr lang="en-US" dirty="0"/>
              <a:t> </a:t>
            </a:r>
            <a:r>
              <a:rPr lang="en-US" dirty="0" err="1"/>
              <a:t>ka</a:t>
            </a:r>
            <a:r>
              <a:rPr lang="en-US" dirty="0"/>
              <a:t> </a:t>
            </a:r>
            <a:r>
              <a:rPr lang="en-US" dirty="0" err="1"/>
              <a:t>hā</a:t>
            </a:r>
            <a:r>
              <a:rPr lang="en-US" dirty="0"/>
              <a:t> </a:t>
            </a:r>
            <a:r>
              <a:rPr lang="en-US" dirty="0" err="1"/>
              <a:t>loa</a:t>
            </a:r>
            <a:r>
              <a:rPr lang="en-US" dirty="0"/>
              <a:t> </a:t>
            </a:r>
            <a:r>
              <a:rPr lang="en-US" dirty="0" err="1"/>
              <a:t>lā</a:t>
            </a:r>
            <a:br>
              <a:rPr lang="en-US" dirty="0"/>
            </a:br>
            <a:r>
              <a:rPr lang="en-US" dirty="0"/>
              <a:t>	</a:t>
            </a:r>
            <a:r>
              <a:rPr lang="en-US" dirty="0" err="1"/>
              <a:t>Pāwehi</a:t>
            </a:r>
            <a:r>
              <a:rPr lang="en-US" dirty="0"/>
              <a:t> </a:t>
            </a:r>
            <a:r>
              <a:rPr lang="en-US" dirty="0" err="1"/>
              <a:t>mai</a:t>
            </a:r>
            <a:r>
              <a:rPr lang="en-US" dirty="0"/>
              <a:t> </a:t>
            </a:r>
            <a:r>
              <a:rPr lang="en-US" dirty="0" err="1"/>
              <a:t>nā</a:t>
            </a:r>
            <a:r>
              <a:rPr lang="en-US" dirty="0"/>
              <a:t> </a:t>
            </a:r>
            <a:r>
              <a:rPr lang="en-US" dirty="0" err="1"/>
              <a:t>lehua</a:t>
            </a:r>
            <a:br>
              <a:rPr lang="en-US" dirty="0"/>
            </a:br>
            <a:r>
              <a:rPr lang="en-US" dirty="0"/>
              <a:t>	Mai </a:t>
            </a:r>
            <a:r>
              <a:rPr lang="en-US" dirty="0" err="1"/>
              <a:t>ka</a:t>
            </a:r>
            <a:r>
              <a:rPr lang="en-US" dirty="0"/>
              <a:t> </a:t>
            </a:r>
            <a:r>
              <a:rPr lang="en-US" dirty="0" err="1"/>
              <a:t>hoʻokuʻi</a:t>
            </a:r>
            <a:r>
              <a:rPr lang="en-US" dirty="0"/>
              <a:t> a </a:t>
            </a:r>
            <a:r>
              <a:rPr lang="en-US" dirty="0" err="1"/>
              <a:t>ka</a:t>
            </a:r>
            <a:r>
              <a:rPr lang="en-US" dirty="0"/>
              <a:t> </a:t>
            </a:r>
            <a:r>
              <a:rPr lang="en-US" dirty="0" err="1"/>
              <a:t>hālāwai</a:t>
            </a:r>
            <a:r>
              <a:rPr lang="en-US" dirty="0"/>
              <a:t> </a:t>
            </a:r>
            <a:r>
              <a:rPr lang="en-US" dirty="0" err="1"/>
              <a:t>lā</a:t>
            </a:r>
            <a:br>
              <a:rPr lang="en-US" dirty="0"/>
            </a:br>
            <a:r>
              <a:rPr lang="en-US" dirty="0"/>
              <a:t>	</a:t>
            </a:r>
            <a:r>
              <a:rPr lang="en-US" dirty="0" err="1"/>
              <a:t>Mahalo</a:t>
            </a:r>
            <a:r>
              <a:rPr lang="en-US" dirty="0"/>
              <a:t> e </a:t>
            </a:r>
            <a:r>
              <a:rPr lang="en-US" dirty="0" err="1"/>
              <a:t>Ke</a:t>
            </a:r>
            <a:r>
              <a:rPr lang="en-US" dirty="0"/>
              <a:t> </a:t>
            </a:r>
            <a:r>
              <a:rPr lang="en-US" dirty="0" err="1"/>
              <a:t>Akua</a:t>
            </a:r>
            <a:r>
              <a:rPr lang="en-US" dirty="0"/>
              <a:t>*</a:t>
            </a:r>
            <a:br>
              <a:rPr lang="en-US" dirty="0"/>
            </a:br>
            <a:r>
              <a:rPr lang="en-US" dirty="0"/>
              <a:t>	</a:t>
            </a:r>
            <a:r>
              <a:rPr lang="en-US" dirty="0" err="1"/>
              <a:t>Mahalo</a:t>
            </a:r>
            <a:r>
              <a:rPr lang="en-US" dirty="0"/>
              <a:t> e </a:t>
            </a:r>
            <a:r>
              <a:rPr lang="en-US" dirty="0" err="1"/>
              <a:t>nā</a:t>
            </a:r>
            <a:r>
              <a:rPr lang="en-US" dirty="0"/>
              <a:t> </a:t>
            </a:r>
            <a:r>
              <a:rPr lang="en-US" dirty="0" err="1"/>
              <a:t>kupuna</a:t>
            </a:r>
            <a:r>
              <a:rPr lang="en-US" dirty="0"/>
              <a:t> </a:t>
            </a:r>
            <a:r>
              <a:rPr lang="en-US" dirty="0" err="1"/>
              <a:t>lā</a:t>
            </a:r>
            <a:r>
              <a:rPr lang="en-US" dirty="0"/>
              <a:t> </a:t>
            </a:r>
            <a:r>
              <a:rPr lang="en-US" dirty="0" err="1"/>
              <a:t>ʻeā</a:t>
            </a:r>
            <a:br>
              <a:rPr lang="en-US" dirty="0"/>
            </a:br>
            <a:r>
              <a:rPr lang="en-US" dirty="0"/>
              <a:t>	</a:t>
            </a:r>
            <a:r>
              <a:rPr lang="en-US" dirty="0" err="1"/>
              <a:t>Mahalo</a:t>
            </a:r>
            <a:r>
              <a:rPr lang="en-US" dirty="0"/>
              <a:t> me </a:t>
            </a:r>
            <a:r>
              <a:rPr lang="en-US" dirty="0" err="1"/>
              <a:t>ke</a:t>
            </a:r>
            <a:r>
              <a:rPr lang="en-US" dirty="0"/>
              <a:t> aloha </a:t>
            </a:r>
            <a:r>
              <a:rPr lang="en-US" dirty="0" err="1"/>
              <a:t>lā</a:t>
            </a:r>
            <a:br>
              <a:rPr lang="en-US" dirty="0"/>
            </a:br>
            <a:r>
              <a:rPr lang="en-US" dirty="0"/>
              <a:t>	</a:t>
            </a:r>
            <a:r>
              <a:rPr lang="en-US" dirty="0" err="1"/>
              <a:t>Mahalo</a:t>
            </a:r>
            <a:r>
              <a:rPr lang="en-US" dirty="0"/>
              <a:t> me </a:t>
            </a:r>
            <a:r>
              <a:rPr lang="en-US" dirty="0" err="1"/>
              <a:t>ke</a:t>
            </a:r>
            <a:r>
              <a:rPr lang="en-US" dirty="0"/>
              <a:t> aloha </a:t>
            </a:r>
            <a:r>
              <a:rPr lang="en-US" dirty="0" err="1"/>
              <a:t>lā</a:t>
            </a:r>
            <a:endParaRPr lang="en-US" dirty="0"/>
          </a:p>
          <a:p>
            <a:pPr marL="0" indent="0">
              <a:buNone/>
            </a:pPr>
            <a:endParaRPr lang="en-US" dirty="0"/>
          </a:p>
        </p:txBody>
      </p:sp>
      <p:sp>
        <p:nvSpPr>
          <p:cNvPr id="3" name="Text Placeholder 2">
            <a:extLst>
              <a:ext uri="{FF2B5EF4-FFF2-40B4-BE49-F238E27FC236}">
                <a16:creationId xmlns:a16="http://schemas.microsoft.com/office/drawing/2014/main" id="{B4CC39BD-1A7B-3249-8438-210CF04EDCA0}"/>
              </a:ext>
            </a:extLst>
          </p:cNvPr>
          <p:cNvSpPr>
            <a:spLocks noGrp="1"/>
          </p:cNvSpPr>
          <p:nvPr>
            <p:ph type="body" sz="quarter" idx="3"/>
          </p:nvPr>
        </p:nvSpPr>
        <p:spPr/>
        <p:txBody>
          <a:bodyPr/>
          <a:lstStyle/>
          <a:p>
            <a:pPr marL="114300" lvl="0">
              <a:lnSpc>
                <a:spcPct val="90000"/>
              </a:lnSpc>
              <a:buSzPct val="82949"/>
            </a:pPr>
            <a:r>
              <a:rPr lang="en-US" dirty="0"/>
              <a:t>English Translation:</a:t>
            </a:r>
          </a:p>
        </p:txBody>
      </p:sp>
      <p:sp>
        <p:nvSpPr>
          <p:cNvPr id="4" name="Content Placeholder 3">
            <a:extLst>
              <a:ext uri="{FF2B5EF4-FFF2-40B4-BE49-F238E27FC236}">
                <a16:creationId xmlns:a16="http://schemas.microsoft.com/office/drawing/2014/main" id="{5C88F56D-CF6E-AB48-9398-CA82C9DCC7AF}"/>
              </a:ext>
            </a:extLst>
          </p:cNvPr>
          <p:cNvSpPr>
            <a:spLocks noGrp="1"/>
          </p:cNvSpPr>
          <p:nvPr>
            <p:ph sz="quarter" idx="4"/>
          </p:nvPr>
        </p:nvSpPr>
        <p:spPr/>
        <p:txBody>
          <a:bodyPr/>
          <a:lstStyle/>
          <a:p>
            <a:pPr marL="114300" lvl="0" indent="0">
              <a:lnSpc>
                <a:spcPct val="120000"/>
              </a:lnSpc>
              <a:buSzPct val="82949"/>
              <a:buNone/>
            </a:pPr>
            <a:r>
              <a:rPr lang="en-US" dirty="0"/>
              <a:t>	The </a:t>
            </a:r>
            <a:r>
              <a:rPr lang="en-US" dirty="0" err="1"/>
              <a:t>makaloa</a:t>
            </a:r>
            <a:r>
              <a:rPr lang="en-US" dirty="0"/>
              <a:t> mat has been unfolded</a:t>
            </a:r>
            <a:br>
              <a:rPr lang="en-US" dirty="0"/>
            </a:br>
            <a:r>
              <a:rPr lang="en-US" dirty="0"/>
              <a:t>	Food is shared in love</a:t>
            </a:r>
            <a:br>
              <a:rPr lang="en-US" dirty="0"/>
            </a:br>
            <a:r>
              <a:rPr lang="en-US" dirty="0"/>
              <a:t>	The great breath is exchanged</a:t>
            </a:r>
            <a:br>
              <a:rPr lang="en-US" dirty="0"/>
            </a:br>
            <a:r>
              <a:rPr lang="en-US" dirty="0"/>
              <a:t>	The </a:t>
            </a:r>
            <a:r>
              <a:rPr lang="en-US" dirty="0" err="1"/>
              <a:t>Lehua</a:t>
            </a:r>
            <a:r>
              <a:rPr lang="en-US" dirty="0"/>
              <a:t> honors and adores</a:t>
            </a:r>
            <a:br>
              <a:rPr lang="en-US" dirty="0"/>
            </a:br>
            <a:r>
              <a:rPr lang="en-US" dirty="0"/>
              <a:t>	From zenith to horizon</a:t>
            </a:r>
            <a:br>
              <a:rPr lang="en-US" dirty="0"/>
            </a:br>
            <a:r>
              <a:rPr lang="en-US" dirty="0"/>
              <a:t>	Gratitude to God</a:t>
            </a:r>
            <a:br>
              <a:rPr lang="en-US" dirty="0"/>
            </a:br>
            <a:r>
              <a:rPr lang="en-US" dirty="0"/>
              <a:t>	Gratitude to our ancestors</a:t>
            </a:r>
            <a:br>
              <a:rPr lang="en-US" dirty="0"/>
            </a:br>
            <a:r>
              <a:rPr lang="en-US" dirty="0"/>
              <a:t>	Gratitude with love</a:t>
            </a:r>
            <a:br>
              <a:rPr lang="en-US" dirty="0"/>
            </a:br>
            <a:r>
              <a:rPr lang="en-US" dirty="0"/>
              <a:t>	Gratitude with love</a:t>
            </a:r>
          </a:p>
          <a:p>
            <a:pPr marL="0" indent="0">
              <a:buNone/>
            </a:pPr>
            <a:endParaRPr lang="en-US" dirty="0"/>
          </a:p>
        </p:txBody>
      </p:sp>
      <p:sp>
        <p:nvSpPr>
          <p:cNvPr id="8" name="Slide Number Placeholder 7">
            <a:extLst>
              <a:ext uri="{FF2B5EF4-FFF2-40B4-BE49-F238E27FC236}">
                <a16:creationId xmlns:a16="http://schemas.microsoft.com/office/drawing/2014/main" id="{BFE9B40F-CB78-DD42-8963-E24419DE7208}"/>
              </a:ext>
            </a:extLst>
          </p:cNvPr>
          <p:cNvSpPr>
            <a:spLocks noGrp="1"/>
          </p:cNvSpPr>
          <p:nvPr>
            <p:ph type="sldNum" sz="quarter" idx="13"/>
          </p:nvPr>
        </p:nvSpPr>
        <p:spPr>
          <a:xfrm>
            <a:off x="10539413" y="6173791"/>
            <a:ext cx="914403" cy="365125"/>
          </a:xfrm>
        </p:spPr>
        <p:txBody>
          <a:bodyPr/>
          <a:lstStyle/>
          <a:p>
            <a:fld id="{8FCC257D-A786-9244-9E17-CE618C8B9275}" type="slidenum">
              <a:rPr lang="en-US" smtClean="0"/>
              <a:t>21</a:t>
            </a:fld>
            <a:endParaRPr lang="en-US" dirty="0"/>
          </a:p>
        </p:txBody>
      </p:sp>
    </p:spTree>
    <p:extLst>
      <p:ext uri="{BB962C8B-B14F-4D97-AF65-F5344CB8AC3E}">
        <p14:creationId xmlns:p14="http://schemas.microsoft.com/office/powerpoint/2010/main" val="39671745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3C6CE9A-C6B8-094B-B83C-85DA395984E6}"/>
              </a:ext>
            </a:extLst>
          </p:cNvPr>
          <p:cNvSpPr>
            <a:spLocks noGrp="1"/>
          </p:cNvSpPr>
          <p:nvPr>
            <p:ph type="title"/>
          </p:nvPr>
        </p:nvSpPr>
        <p:spPr/>
        <p:txBody>
          <a:bodyPr/>
          <a:lstStyle/>
          <a:p>
            <a:r>
              <a:rPr lang="en-US" b="1" dirty="0"/>
              <a:t>References:</a:t>
            </a:r>
            <a:endParaRPr lang="en-US" dirty="0"/>
          </a:p>
        </p:txBody>
      </p:sp>
      <p:sp>
        <p:nvSpPr>
          <p:cNvPr id="2" name="Content Placeholder 1">
            <a:extLst>
              <a:ext uri="{FF2B5EF4-FFF2-40B4-BE49-F238E27FC236}">
                <a16:creationId xmlns:a16="http://schemas.microsoft.com/office/drawing/2014/main" id="{A7521306-CB15-9345-95A3-514A891A42BE}"/>
              </a:ext>
            </a:extLst>
          </p:cNvPr>
          <p:cNvSpPr>
            <a:spLocks noGrp="1"/>
          </p:cNvSpPr>
          <p:nvPr>
            <p:ph idx="1"/>
          </p:nvPr>
        </p:nvSpPr>
        <p:spPr/>
        <p:txBody>
          <a:bodyPr>
            <a:normAutofit fontScale="85000" lnSpcReduction="20000"/>
          </a:bodyPr>
          <a:lstStyle/>
          <a:p>
            <a:pPr lvl="0">
              <a:lnSpc>
                <a:spcPct val="140000"/>
              </a:lnSpc>
            </a:pPr>
            <a:r>
              <a:rPr lang="en-US" dirty="0" err="1"/>
              <a:t>Kawaharada</a:t>
            </a:r>
            <a:r>
              <a:rPr lang="en-US" dirty="0"/>
              <a:t>, Dennis. "Introduction to The Wind Gourd of </a:t>
            </a:r>
            <a:r>
              <a:rPr lang="en-US" dirty="0" err="1"/>
              <a:t>Laʻamaomao</a:t>
            </a:r>
            <a:r>
              <a:rPr lang="en-US" dirty="0"/>
              <a:t>." 1992. Retrieved October 02, 2018 from website: </a:t>
            </a:r>
            <a:r>
              <a:rPr lang="en-US" dirty="0">
                <a:hlinkClick r:id="rId3"/>
              </a:rPr>
              <a:t>www.2.hawaii.edu/~dennisk</a:t>
            </a:r>
            <a:r>
              <a:rPr lang="en-US" dirty="0"/>
              <a:t>. </a:t>
            </a:r>
          </a:p>
          <a:p>
            <a:pPr lvl="0">
              <a:lnSpc>
                <a:spcPct val="140000"/>
              </a:lnSpc>
            </a:pPr>
            <a:r>
              <a:rPr lang="en-US" dirty="0" err="1"/>
              <a:t>Nakuina</a:t>
            </a:r>
            <a:r>
              <a:rPr lang="en-US" dirty="0"/>
              <a:t>, Moses </a:t>
            </a:r>
            <a:r>
              <a:rPr lang="en-US" dirty="0" err="1"/>
              <a:t>Kuaea</a:t>
            </a:r>
            <a:r>
              <a:rPr lang="en-US" dirty="0"/>
              <a:t>. The Wind Gourd of </a:t>
            </a:r>
            <a:r>
              <a:rPr lang="en-US" dirty="0" err="1"/>
              <a:t>Laamaomao</a:t>
            </a:r>
            <a:r>
              <a:rPr lang="en-US" dirty="0"/>
              <a:t>. </a:t>
            </a:r>
            <a:r>
              <a:rPr lang="en-US" dirty="0" err="1"/>
              <a:t>CreateSpace</a:t>
            </a:r>
            <a:r>
              <a:rPr lang="en-US" dirty="0"/>
              <a:t> Independent Publishing Platform, 2016. </a:t>
            </a:r>
          </a:p>
          <a:p>
            <a:pPr lvl="0">
              <a:lnSpc>
                <a:spcPct val="140000"/>
              </a:lnSpc>
            </a:pPr>
            <a:r>
              <a:rPr lang="en-US" dirty="0" err="1"/>
              <a:t>Kirch</a:t>
            </a:r>
            <a:r>
              <a:rPr lang="en-US" dirty="0"/>
              <a:t>, Patrick. On the Road of the Winds: an Archaeological History of the Pacific Islands before European Contact. University of California Press, 2017. </a:t>
            </a:r>
          </a:p>
          <a:p>
            <a:pPr lvl="0">
              <a:lnSpc>
                <a:spcPct val="140000"/>
              </a:lnSpc>
            </a:pPr>
            <a:r>
              <a:rPr lang="en-US" dirty="0" err="1"/>
              <a:t>Fornander</a:t>
            </a:r>
            <a:r>
              <a:rPr lang="en-US" dirty="0"/>
              <a:t>, Abraham. "Hawaiian Antiquities and Folk-Lore; The Hawaiians' Account of the Formation of their Islands and Origin of their Race, with the Traditions of their Migrations, Etc., as Gathered From Original Sources. </a:t>
            </a:r>
            <a:r>
              <a:rPr lang="en-US" dirty="0" err="1"/>
              <a:t>Kamahualeleʻs</a:t>
            </a:r>
            <a:r>
              <a:rPr lang="en-US" dirty="0"/>
              <a:t> chant. </a:t>
            </a:r>
            <a:r>
              <a:rPr lang="en-US" dirty="0" err="1"/>
              <a:t>Moʻikeha</a:t>
            </a:r>
            <a:r>
              <a:rPr lang="en-US" dirty="0"/>
              <a:t> story." Bishop Museum Press, vol. IV, 1918, pp. 12-128. </a:t>
            </a:r>
            <a:r>
              <a:rPr lang="en-US" dirty="0" err="1"/>
              <a:t>doi</a:t>
            </a:r>
            <a:r>
              <a:rPr lang="en-US" dirty="0"/>
              <a:t>: 10.1038/107391c0. </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1212D32-BC6E-EB4A-90F9-ED1B7B598CA8}"/>
              </a:ext>
            </a:extLst>
          </p:cNvPr>
          <p:cNvSpPr>
            <a:spLocks noGrp="1"/>
          </p:cNvSpPr>
          <p:nvPr>
            <p:ph type="sldNum" sz="quarter" idx="12"/>
          </p:nvPr>
        </p:nvSpPr>
        <p:spPr>
          <a:xfrm>
            <a:off x="10539413" y="6173791"/>
            <a:ext cx="914403" cy="365125"/>
          </a:xfrm>
        </p:spPr>
        <p:txBody>
          <a:bodyPr/>
          <a:lstStyle/>
          <a:p>
            <a:fld id="{8FCC257D-A786-9244-9E17-CE618C8B9275}" type="slidenum">
              <a:rPr lang="en-US" smtClean="0"/>
              <a:t>22</a:t>
            </a:fld>
            <a:endParaRPr lang="en-US" dirty="0"/>
          </a:p>
        </p:txBody>
      </p:sp>
    </p:spTree>
    <p:extLst>
      <p:ext uri="{BB962C8B-B14F-4D97-AF65-F5344CB8AC3E}">
        <p14:creationId xmlns:p14="http://schemas.microsoft.com/office/powerpoint/2010/main" val="2706254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3C6CE9A-C6B8-094B-B83C-85DA395984E6}"/>
              </a:ext>
            </a:extLst>
          </p:cNvPr>
          <p:cNvSpPr>
            <a:spLocks noGrp="1"/>
          </p:cNvSpPr>
          <p:nvPr>
            <p:ph type="title"/>
          </p:nvPr>
        </p:nvSpPr>
        <p:spPr/>
        <p:txBody>
          <a:bodyPr/>
          <a:lstStyle/>
          <a:p>
            <a:r>
              <a:rPr lang="en-US" dirty="0"/>
              <a:t>Needs to Know</a:t>
            </a:r>
          </a:p>
        </p:txBody>
      </p:sp>
      <p:sp>
        <p:nvSpPr>
          <p:cNvPr id="2" name="Content Placeholder 1">
            <a:extLst>
              <a:ext uri="{FF2B5EF4-FFF2-40B4-BE49-F238E27FC236}">
                <a16:creationId xmlns:a16="http://schemas.microsoft.com/office/drawing/2014/main" id="{A7521306-CB15-9345-95A3-514A891A42BE}"/>
              </a:ext>
            </a:extLst>
          </p:cNvPr>
          <p:cNvSpPr>
            <a:spLocks noGrp="1"/>
          </p:cNvSpPr>
          <p:nvPr>
            <p:ph idx="1"/>
          </p:nvPr>
        </p:nvSpPr>
        <p:spPr/>
        <p:txBody>
          <a:bodyPr>
            <a:normAutofit/>
          </a:bodyPr>
          <a:lstStyle/>
          <a:p>
            <a:r>
              <a:rPr lang="en-US" dirty="0"/>
              <a:t>Where does the sun rise and set? </a:t>
            </a:r>
          </a:p>
          <a:p>
            <a:r>
              <a:rPr lang="en-US" dirty="0"/>
              <a:t>Where is the East and West? </a:t>
            </a:r>
          </a:p>
          <a:p>
            <a:r>
              <a:rPr lang="en-US" dirty="0"/>
              <a:t>What are the names to the winds in that area and/or family </a:t>
            </a:r>
            <a:r>
              <a:rPr lang="en-US" dirty="0" err="1"/>
              <a:t>Ahupuaʻa</a:t>
            </a:r>
            <a:r>
              <a:rPr lang="en-US" dirty="0"/>
              <a:t>? </a:t>
            </a:r>
          </a:p>
          <a:p>
            <a:r>
              <a:rPr lang="en-US" dirty="0"/>
              <a:t>What is the </a:t>
            </a:r>
            <a:r>
              <a:rPr lang="en-US" dirty="0" err="1"/>
              <a:t>ʻike</a:t>
            </a:r>
            <a:r>
              <a:rPr lang="en-US" dirty="0"/>
              <a:t> </a:t>
            </a:r>
            <a:r>
              <a:rPr lang="en-US" dirty="0" err="1"/>
              <a:t>kuʻuna</a:t>
            </a:r>
            <a:r>
              <a:rPr lang="en-US" dirty="0"/>
              <a:t> and </a:t>
            </a:r>
            <a:r>
              <a:rPr lang="en-US" dirty="0" err="1"/>
              <a:t>ʻike</a:t>
            </a:r>
            <a:r>
              <a:rPr lang="en-US" dirty="0"/>
              <a:t> </a:t>
            </a:r>
            <a:r>
              <a:rPr lang="en-US" dirty="0" err="1"/>
              <a:t>kūpuna</a:t>
            </a:r>
            <a:r>
              <a:rPr lang="en-US" dirty="0"/>
              <a:t> about the significance of the winds? </a:t>
            </a:r>
          </a:p>
          <a:p>
            <a:r>
              <a:rPr lang="en-US" dirty="0"/>
              <a:t>How is the wind connected to Emergency Management? </a:t>
            </a:r>
          </a:p>
          <a:p>
            <a:r>
              <a:rPr lang="en-US" dirty="0"/>
              <a:t>How did my </a:t>
            </a:r>
            <a:r>
              <a:rPr lang="en-US" dirty="0" err="1"/>
              <a:t>kupuna</a:t>
            </a:r>
            <a:r>
              <a:rPr lang="en-US" dirty="0"/>
              <a:t> show appreciation to this </a:t>
            </a:r>
            <a:r>
              <a:rPr lang="en-US" dirty="0" err="1"/>
              <a:t>ʻike</a:t>
            </a:r>
            <a:r>
              <a:rPr lang="en-US" dirty="0"/>
              <a:t>? </a:t>
            </a:r>
          </a:p>
          <a:p>
            <a:r>
              <a:rPr lang="en-US" dirty="0"/>
              <a:t>How is the wind important in the bigger picture of Climate Change?</a:t>
            </a:r>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1212D32-BC6E-EB4A-90F9-ED1B7B598CA8}"/>
              </a:ext>
            </a:extLst>
          </p:cNvPr>
          <p:cNvSpPr>
            <a:spLocks noGrp="1"/>
          </p:cNvSpPr>
          <p:nvPr>
            <p:ph type="sldNum" sz="quarter" idx="12"/>
          </p:nvPr>
        </p:nvSpPr>
        <p:spPr>
          <a:xfrm>
            <a:off x="10539413" y="6173791"/>
            <a:ext cx="914403" cy="365125"/>
          </a:xfrm>
        </p:spPr>
        <p:txBody>
          <a:bodyPr/>
          <a:lstStyle/>
          <a:p>
            <a:fld id="{8FCC257D-A786-9244-9E17-CE618C8B9275}" type="slidenum">
              <a:rPr lang="en-US" smtClean="0"/>
              <a:t>3</a:t>
            </a:fld>
            <a:endParaRPr lang="en-US" dirty="0"/>
          </a:p>
        </p:txBody>
      </p:sp>
    </p:spTree>
    <p:extLst>
      <p:ext uri="{BB962C8B-B14F-4D97-AF65-F5344CB8AC3E}">
        <p14:creationId xmlns:p14="http://schemas.microsoft.com/office/powerpoint/2010/main" val="78434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3C6CE9A-C6B8-094B-B83C-85DA395984E6}"/>
              </a:ext>
            </a:extLst>
          </p:cNvPr>
          <p:cNvSpPr>
            <a:spLocks noGrp="1"/>
          </p:cNvSpPr>
          <p:nvPr>
            <p:ph type="title"/>
          </p:nvPr>
        </p:nvSpPr>
        <p:spPr>
          <a:xfrm>
            <a:off x="738189" y="469373"/>
            <a:ext cx="10715627" cy="743347"/>
          </a:xfrm>
        </p:spPr>
        <p:txBody>
          <a:bodyPr/>
          <a:lstStyle/>
          <a:p>
            <a:r>
              <a:rPr lang="en-US" dirty="0"/>
              <a:t>Module Sections</a:t>
            </a:r>
          </a:p>
        </p:txBody>
      </p:sp>
      <p:sp>
        <p:nvSpPr>
          <p:cNvPr id="2" name="Content Placeholder 1">
            <a:extLst>
              <a:ext uri="{FF2B5EF4-FFF2-40B4-BE49-F238E27FC236}">
                <a16:creationId xmlns:a16="http://schemas.microsoft.com/office/drawing/2014/main" id="{A7521306-CB15-9345-95A3-514A891A42BE}"/>
              </a:ext>
            </a:extLst>
          </p:cNvPr>
          <p:cNvSpPr>
            <a:spLocks noGrp="1"/>
          </p:cNvSpPr>
          <p:nvPr>
            <p:ph idx="1"/>
          </p:nvPr>
        </p:nvSpPr>
        <p:spPr>
          <a:xfrm>
            <a:off x="738189" y="1299911"/>
            <a:ext cx="10715627" cy="4601049"/>
          </a:xfrm>
        </p:spPr>
        <p:txBody>
          <a:bodyPr numCol="2">
            <a:normAutofit lnSpcReduction="10000"/>
          </a:bodyPr>
          <a:lstStyle/>
          <a:p>
            <a:pPr indent="-342900">
              <a:lnSpc>
                <a:spcPct val="140000"/>
              </a:lnSpc>
            </a:pPr>
            <a:r>
              <a:rPr lang="en-US" dirty="0"/>
              <a:t>Cultural protocol</a:t>
            </a:r>
          </a:p>
          <a:p>
            <a:pPr lvl="0">
              <a:lnSpc>
                <a:spcPct val="140000"/>
              </a:lnSpc>
            </a:pPr>
            <a:r>
              <a:rPr lang="en-US" dirty="0"/>
              <a:t>Introductions Activity</a:t>
            </a:r>
          </a:p>
          <a:p>
            <a:pPr lvl="0">
              <a:lnSpc>
                <a:spcPct val="140000"/>
              </a:lnSpc>
            </a:pPr>
            <a:r>
              <a:rPr lang="en-US" dirty="0" err="1"/>
              <a:t>Moʻolelo</a:t>
            </a:r>
            <a:r>
              <a:rPr lang="en-US" dirty="0"/>
              <a:t> of </a:t>
            </a:r>
            <a:r>
              <a:rPr lang="en-US" dirty="0" err="1"/>
              <a:t>Laʻamaomao</a:t>
            </a:r>
            <a:endParaRPr lang="en-US" dirty="0"/>
          </a:p>
          <a:p>
            <a:pPr lvl="1">
              <a:lnSpc>
                <a:spcPct val="140000"/>
              </a:lnSpc>
              <a:spcBef>
                <a:spcPts val="400"/>
              </a:spcBef>
            </a:pPr>
            <a:r>
              <a:rPr lang="en-US" dirty="0"/>
              <a:t>Information on </a:t>
            </a:r>
            <a:r>
              <a:rPr lang="en-US" dirty="0" err="1"/>
              <a:t>Laʻamaomao</a:t>
            </a:r>
            <a:r>
              <a:rPr lang="en-US" dirty="0"/>
              <a:t> &amp; the Wind Gourd </a:t>
            </a:r>
          </a:p>
          <a:p>
            <a:pPr lvl="1">
              <a:lnSpc>
                <a:spcPct val="140000"/>
              </a:lnSpc>
              <a:spcBef>
                <a:spcPts val="400"/>
              </a:spcBef>
            </a:pPr>
            <a:r>
              <a:rPr lang="en-US" dirty="0"/>
              <a:t>Re-tell the </a:t>
            </a:r>
            <a:r>
              <a:rPr lang="en-US" dirty="0" err="1"/>
              <a:t>moʻolelo</a:t>
            </a:r>
            <a:r>
              <a:rPr lang="en-US" dirty="0"/>
              <a:t> </a:t>
            </a:r>
          </a:p>
          <a:p>
            <a:pPr lvl="1">
              <a:lnSpc>
                <a:spcPct val="140000"/>
              </a:lnSpc>
              <a:spcBef>
                <a:spcPts val="400"/>
              </a:spcBef>
            </a:pPr>
            <a:r>
              <a:rPr lang="en-US" dirty="0" err="1"/>
              <a:t>Moʻolelo</a:t>
            </a:r>
            <a:r>
              <a:rPr lang="en-US" dirty="0"/>
              <a:t> and Critical Dialogue </a:t>
            </a:r>
          </a:p>
          <a:p>
            <a:pPr lvl="1">
              <a:lnSpc>
                <a:spcPct val="140000"/>
              </a:lnSpc>
              <a:spcBef>
                <a:spcPts val="400"/>
              </a:spcBef>
            </a:pPr>
            <a:endParaRPr lang="en-US" dirty="0"/>
          </a:p>
          <a:p>
            <a:pPr lvl="1">
              <a:lnSpc>
                <a:spcPct val="140000"/>
              </a:lnSpc>
              <a:spcBef>
                <a:spcPts val="400"/>
              </a:spcBef>
            </a:pPr>
            <a:endParaRPr lang="en-US" dirty="0"/>
          </a:p>
          <a:p>
            <a:pPr indent="-342900">
              <a:lnSpc>
                <a:spcPct val="140000"/>
              </a:lnSpc>
            </a:pPr>
            <a:r>
              <a:rPr lang="en-US" dirty="0"/>
              <a:t>Group Activity: Winds of Maui </a:t>
            </a:r>
          </a:p>
          <a:p>
            <a:pPr lvl="1" indent="-342900">
              <a:lnSpc>
                <a:spcPct val="140000"/>
              </a:lnSpc>
              <a:spcBef>
                <a:spcPts val="400"/>
              </a:spcBef>
            </a:pPr>
            <a:r>
              <a:rPr lang="en-US" dirty="0"/>
              <a:t>Station 1: Wind Descriptions </a:t>
            </a:r>
          </a:p>
          <a:p>
            <a:pPr lvl="1" indent="-342900">
              <a:lnSpc>
                <a:spcPct val="140000"/>
              </a:lnSpc>
              <a:spcBef>
                <a:spcPts val="400"/>
              </a:spcBef>
            </a:pPr>
            <a:r>
              <a:rPr lang="en-US" dirty="0"/>
              <a:t>Station 2: Wind Characteristics </a:t>
            </a:r>
          </a:p>
          <a:p>
            <a:pPr lvl="1" indent="-342900">
              <a:lnSpc>
                <a:spcPct val="140000"/>
              </a:lnSpc>
              <a:spcBef>
                <a:spcPts val="400"/>
              </a:spcBef>
            </a:pPr>
            <a:r>
              <a:rPr lang="en-US" dirty="0"/>
              <a:t>Station 3: Wind Names</a:t>
            </a:r>
          </a:p>
          <a:p>
            <a:pPr lvl="1" indent="-342900">
              <a:lnSpc>
                <a:spcPct val="140000"/>
              </a:lnSpc>
              <a:spcBef>
                <a:spcPts val="400"/>
              </a:spcBef>
            </a:pPr>
            <a:r>
              <a:rPr lang="en-US" dirty="0"/>
              <a:t>Benefits of knowing the wind </a:t>
            </a:r>
          </a:p>
          <a:p>
            <a:pPr lvl="0">
              <a:lnSpc>
                <a:spcPct val="140000"/>
              </a:lnSpc>
            </a:pPr>
            <a:r>
              <a:rPr lang="en-US" dirty="0"/>
              <a:t>Group Activity: Gather to Share </a:t>
            </a:r>
          </a:p>
          <a:p>
            <a:pPr lvl="0">
              <a:lnSpc>
                <a:spcPct val="140000"/>
              </a:lnSpc>
            </a:pPr>
            <a:r>
              <a:rPr lang="en-US" dirty="0"/>
              <a:t>Case Study </a:t>
            </a:r>
          </a:p>
          <a:p>
            <a:pPr lvl="0">
              <a:lnSpc>
                <a:spcPct val="140000"/>
              </a:lnSpc>
            </a:pPr>
            <a:r>
              <a:rPr lang="en-US" dirty="0"/>
              <a:t>Additional references</a:t>
            </a:r>
          </a:p>
          <a:p>
            <a:pPr lvl="0">
              <a:lnSpc>
                <a:spcPct val="140000"/>
              </a:lnSpc>
            </a:pPr>
            <a:r>
              <a:rPr lang="en-US" dirty="0" err="1"/>
              <a:t>Oli</a:t>
            </a:r>
            <a:r>
              <a:rPr lang="en-US" dirty="0"/>
              <a:t> </a:t>
            </a:r>
            <a:r>
              <a:rPr lang="en-US" dirty="0" err="1"/>
              <a:t>Mahalo</a:t>
            </a:r>
            <a:r>
              <a:rPr lang="en-US" dirty="0"/>
              <a:t> </a:t>
            </a:r>
          </a:p>
          <a:p>
            <a:endParaRPr lang="en-US" dirty="0"/>
          </a:p>
          <a:p>
            <a:pPr lvl="0"/>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1212D32-BC6E-EB4A-90F9-ED1B7B598CA8}"/>
              </a:ext>
            </a:extLst>
          </p:cNvPr>
          <p:cNvSpPr>
            <a:spLocks noGrp="1"/>
          </p:cNvSpPr>
          <p:nvPr>
            <p:ph type="sldNum" sz="quarter" idx="12"/>
          </p:nvPr>
        </p:nvSpPr>
        <p:spPr>
          <a:xfrm>
            <a:off x="10539413" y="6173791"/>
            <a:ext cx="914403" cy="365125"/>
          </a:xfrm>
        </p:spPr>
        <p:txBody>
          <a:bodyPr/>
          <a:lstStyle/>
          <a:p>
            <a:fld id="{8FCC257D-A786-9244-9E17-CE618C8B9275}" type="slidenum">
              <a:rPr lang="en-US" smtClean="0"/>
              <a:t>4</a:t>
            </a:fld>
            <a:endParaRPr lang="en-US" dirty="0"/>
          </a:p>
        </p:txBody>
      </p:sp>
    </p:spTree>
    <p:extLst>
      <p:ext uri="{BB962C8B-B14F-4D97-AF65-F5344CB8AC3E}">
        <p14:creationId xmlns:p14="http://schemas.microsoft.com/office/powerpoint/2010/main" val="1928188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3C6CE9A-C6B8-094B-B83C-85DA395984E6}"/>
              </a:ext>
            </a:extLst>
          </p:cNvPr>
          <p:cNvSpPr>
            <a:spLocks noGrp="1"/>
          </p:cNvSpPr>
          <p:nvPr>
            <p:ph type="title"/>
          </p:nvPr>
        </p:nvSpPr>
        <p:spPr/>
        <p:txBody>
          <a:bodyPr/>
          <a:lstStyle/>
          <a:p>
            <a:r>
              <a:rPr lang="en-US" dirty="0"/>
              <a:t>Cultural Protocol</a:t>
            </a:r>
          </a:p>
        </p:txBody>
      </p:sp>
      <p:sp>
        <p:nvSpPr>
          <p:cNvPr id="2" name="Content Placeholder 1">
            <a:extLst>
              <a:ext uri="{FF2B5EF4-FFF2-40B4-BE49-F238E27FC236}">
                <a16:creationId xmlns:a16="http://schemas.microsoft.com/office/drawing/2014/main" id="{A7521306-CB15-9345-95A3-514A891A42BE}"/>
              </a:ext>
            </a:extLst>
          </p:cNvPr>
          <p:cNvSpPr>
            <a:spLocks noGrp="1"/>
          </p:cNvSpPr>
          <p:nvPr>
            <p:ph idx="1"/>
          </p:nvPr>
        </p:nvSpPr>
        <p:spPr/>
        <p:txBody>
          <a:bodyPr/>
          <a:lstStyle/>
          <a:p>
            <a:pPr lvl="0"/>
            <a:r>
              <a:rPr lang="en-US" dirty="0"/>
              <a:t>Elder and/or leader to start beginning protocol to have everyone on the same page.</a:t>
            </a:r>
          </a:p>
          <a:p>
            <a:pPr marL="0" lvl="0" indent="0">
              <a:buNone/>
            </a:pPr>
            <a:endParaRPr lang="en-US" dirty="0"/>
          </a:p>
          <a:p>
            <a:pPr lvl="0"/>
            <a:r>
              <a:rPr lang="en-US" dirty="0"/>
              <a:t>Words to E </a:t>
            </a:r>
            <a:r>
              <a:rPr lang="en-US" dirty="0" err="1"/>
              <a:t>Hō</a:t>
            </a:r>
            <a:r>
              <a:rPr lang="en-US" dirty="0"/>
              <a:t> Mai (By: Edith </a:t>
            </a:r>
            <a:r>
              <a:rPr lang="en-US" dirty="0" err="1"/>
              <a:t>Kanakaʻole</a:t>
            </a:r>
            <a:r>
              <a:rPr lang="en-US" dirty="0"/>
              <a:t> </a:t>
            </a:r>
            <a:r>
              <a:rPr lang="en-US" dirty="0" err="1"/>
              <a:t>Kanahele</a:t>
            </a:r>
            <a:r>
              <a:rPr lang="en-US" dirty="0"/>
              <a:t>)</a:t>
            </a:r>
          </a:p>
          <a:p>
            <a:pPr marL="0" lvl="0" indent="0">
              <a:lnSpc>
                <a:spcPct val="90000"/>
              </a:lnSpc>
              <a:buClr>
                <a:schemeClr val="dk1"/>
              </a:buClr>
              <a:buSzPts val="2800"/>
              <a:buNone/>
            </a:pPr>
            <a:r>
              <a:rPr lang="en-US" dirty="0"/>
              <a:t>	</a:t>
            </a:r>
            <a:r>
              <a:rPr lang="en-US" i="1" dirty="0"/>
              <a:t>E </a:t>
            </a:r>
            <a:r>
              <a:rPr lang="en-US" i="1" dirty="0" err="1"/>
              <a:t>hō</a:t>
            </a:r>
            <a:r>
              <a:rPr lang="en-US" i="1" dirty="0"/>
              <a:t> </a:t>
            </a:r>
            <a:r>
              <a:rPr lang="en-US" i="1" dirty="0" err="1"/>
              <a:t>mai</a:t>
            </a:r>
            <a:r>
              <a:rPr lang="en-US" i="1" dirty="0"/>
              <a:t> </a:t>
            </a:r>
            <a:r>
              <a:rPr lang="en-US" i="1" dirty="0" err="1"/>
              <a:t>ka</a:t>
            </a:r>
            <a:r>
              <a:rPr lang="en-US" i="1" dirty="0"/>
              <a:t> </a:t>
            </a:r>
            <a:r>
              <a:rPr lang="en-US" i="1" dirty="0" err="1"/>
              <a:t>ʻike</a:t>
            </a:r>
            <a:r>
              <a:rPr lang="en-US" i="1" dirty="0"/>
              <a:t> </a:t>
            </a:r>
            <a:r>
              <a:rPr lang="en-US" i="1" dirty="0" err="1"/>
              <a:t>mai</a:t>
            </a:r>
            <a:r>
              <a:rPr lang="en-US" i="1" dirty="0"/>
              <a:t> </a:t>
            </a:r>
            <a:r>
              <a:rPr lang="en-US" i="1" dirty="0" err="1"/>
              <a:t>luna</a:t>
            </a:r>
            <a:r>
              <a:rPr lang="en-US" i="1" dirty="0"/>
              <a:t> </a:t>
            </a:r>
            <a:r>
              <a:rPr lang="en-US" i="1" dirty="0" err="1"/>
              <a:t>mai</a:t>
            </a:r>
            <a:r>
              <a:rPr lang="en-US" i="1" dirty="0"/>
              <a:t> </a:t>
            </a:r>
            <a:r>
              <a:rPr lang="en-US" i="1" dirty="0" err="1"/>
              <a:t>ē</a:t>
            </a:r>
            <a:endParaRPr lang="en-US" i="1" dirty="0"/>
          </a:p>
          <a:p>
            <a:pPr marL="0" lvl="0" indent="0">
              <a:lnSpc>
                <a:spcPct val="90000"/>
              </a:lnSpc>
              <a:buClr>
                <a:schemeClr val="dk1"/>
              </a:buClr>
              <a:buSzPts val="2800"/>
              <a:buNone/>
            </a:pPr>
            <a:r>
              <a:rPr lang="en-US" i="1" dirty="0"/>
              <a:t>	O </a:t>
            </a:r>
            <a:r>
              <a:rPr lang="en-US" i="1" dirty="0" err="1"/>
              <a:t>nā</a:t>
            </a:r>
            <a:r>
              <a:rPr lang="en-US" i="1" dirty="0"/>
              <a:t> mea </a:t>
            </a:r>
            <a:r>
              <a:rPr lang="en-US" i="1" dirty="0" err="1"/>
              <a:t>huna</a:t>
            </a:r>
            <a:r>
              <a:rPr lang="en-US" i="1" dirty="0"/>
              <a:t> </a:t>
            </a:r>
            <a:r>
              <a:rPr lang="en-US" i="1" dirty="0" err="1"/>
              <a:t>noʻeau</a:t>
            </a:r>
            <a:r>
              <a:rPr lang="en-US" i="1" dirty="0"/>
              <a:t> o </a:t>
            </a:r>
            <a:r>
              <a:rPr lang="en-US" i="1" dirty="0" err="1"/>
              <a:t>nā</a:t>
            </a:r>
            <a:r>
              <a:rPr lang="en-US" i="1" dirty="0"/>
              <a:t> </a:t>
            </a:r>
            <a:r>
              <a:rPr lang="en-US" i="1" dirty="0" err="1"/>
              <a:t>mele</a:t>
            </a:r>
            <a:r>
              <a:rPr lang="en-US" i="1" dirty="0"/>
              <a:t> </a:t>
            </a:r>
            <a:r>
              <a:rPr lang="en-US" i="1" dirty="0" err="1"/>
              <a:t>ē</a:t>
            </a:r>
            <a:endParaRPr lang="en-US" i="1" dirty="0"/>
          </a:p>
          <a:p>
            <a:pPr marL="0" lvl="0" indent="0">
              <a:lnSpc>
                <a:spcPct val="90000"/>
              </a:lnSpc>
              <a:buClr>
                <a:schemeClr val="dk1"/>
              </a:buClr>
              <a:buSzPts val="2800"/>
              <a:buNone/>
            </a:pPr>
            <a:r>
              <a:rPr lang="en-US" i="1" dirty="0"/>
              <a:t>	E </a:t>
            </a:r>
            <a:r>
              <a:rPr lang="en-US" i="1" dirty="0" err="1"/>
              <a:t>hō</a:t>
            </a:r>
            <a:r>
              <a:rPr lang="en-US" i="1" dirty="0"/>
              <a:t> </a:t>
            </a:r>
            <a:r>
              <a:rPr lang="en-US" i="1" dirty="0" err="1"/>
              <a:t>mai</a:t>
            </a:r>
            <a:r>
              <a:rPr lang="en-US" i="1" dirty="0"/>
              <a:t>, e </a:t>
            </a:r>
            <a:r>
              <a:rPr lang="en-US" i="1" dirty="0" err="1"/>
              <a:t>hō</a:t>
            </a:r>
            <a:r>
              <a:rPr lang="en-US" i="1" dirty="0"/>
              <a:t> </a:t>
            </a:r>
            <a:r>
              <a:rPr lang="en-US" i="1" dirty="0" err="1"/>
              <a:t>mai</a:t>
            </a:r>
            <a:r>
              <a:rPr lang="en-US" i="1" dirty="0"/>
              <a:t>, e </a:t>
            </a:r>
            <a:r>
              <a:rPr lang="en-US" i="1" dirty="0" err="1"/>
              <a:t>hō</a:t>
            </a:r>
            <a:r>
              <a:rPr lang="en-US" i="1" dirty="0"/>
              <a:t> </a:t>
            </a:r>
            <a:r>
              <a:rPr lang="en-US" i="1" dirty="0" err="1"/>
              <a:t>mai</a:t>
            </a:r>
            <a:r>
              <a:rPr lang="en-US" i="1" dirty="0"/>
              <a:t> </a:t>
            </a:r>
            <a:r>
              <a:rPr lang="en-US" i="1" dirty="0" err="1"/>
              <a:t>ē</a:t>
            </a:r>
            <a:r>
              <a:rPr lang="en-US" i="1" dirty="0"/>
              <a:t> </a:t>
            </a:r>
            <a:r>
              <a:rPr lang="en-US" dirty="0"/>
              <a:t>(x3)</a:t>
            </a:r>
          </a:p>
          <a:p>
            <a:pPr lvl="0"/>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1212D32-BC6E-EB4A-90F9-ED1B7B598CA8}"/>
              </a:ext>
            </a:extLst>
          </p:cNvPr>
          <p:cNvSpPr>
            <a:spLocks noGrp="1"/>
          </p:cNvSpPr>
          <p:nvPr>
            <p:ph type="sldNum" sz="quarter" idx="12"/>
          </p:nvPr>
        </p:nvSpPr>
        <p:spPr>
          <a:xfrm>
            <a:off x="10539413" y="6173791"/>
            <a:ext cx="914403" cy="365125"/>
          </a:xfrm>
        </p:spPr>
        <p:txBody>
          <a:bodyPr/>
          <a:lstStyle/>
          <a:p>
            <a:fld id="{8FCC257D-A786-9244-9E17-CE618C8B9275}" type="slidenum">
              <a:rPr lang="en-US" smtClean="0"/>
              <a:t>5</a:t>
            </a:fld>
            <a:endParaRPr lang="en-US" dirty="0"/>
          </a:p>
        </p:txBody>
      </p:sp>
    </p:spTree>
    <p:extLst>
      <p:ext uri="{BB962C8B-B14F-4D97-AF65-F5344CB8AC3E}">
        <p14:creationId xmlns:p14="http://schemas.microsoft.com/office/powerpoint/2010/main" val="2077184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3C6CE9A-C6B8-094B-B83C-85DA395984E6}"/>
              </a:ext>
            </a:extLst>
          </p:cNvPr>
          <p:cNvSpPr>
            <a:spLocks noGrp="1"/>
          </p:cNvSpPr>
          <p:nvPr>
            <p:ph type="title"/>
          </p:nvPr>
        </p:nvSpPr>
        <p:spPr/>
        <p:txBody>
          <a:bodyPr/>
          <a:lstStyle/>
          <a:p>
            <a:r>
              <a:rPr lang="en-US" dirty="0"/>
              <a:t>Introductions</a:t>
            </a:r>
          </a:p>
        </p:txBody>
      </p:sp>
      <p:sp>
        <p:nvSpPr>
          <p:cNvPr id="2" name="Content Placeholder 1">
            <a:extLst>
              <a:ext uri="{FF2B5EF4-FFF2-40B4-BE49-F238E27FC236}">
                <a16:creationId xmlns:a16="http://schemas.microsoft.com/office/drawing/2014/main" id="{A7521306-CB15-9345-95A3-514A891A42BE}"/>
              </a:ext>
            </a:extLst>
          </p:cNvPr>
          <p:cNvSpPr>
            <a:spLocks noGrp="1"/>
          </p:cNvSpPr>
          <p:nvPr>
            <p:ph idx="1"/>
          </p:nvPr>
        </p:nvSpPr>
        <p:spPr/>
        <p:txBody>
          <a:bodyPr>
            <a:normAutofit/>
          </a:bodyPr>
          <a:lstStyle/>
          <a:p>
            <a:r>
              <a:rPr lang="en-US" dirty="0"/>
              <a:t>Each person introduces themself and where they are from in the Hawaiian language.</a:t>
            </a:r>
          </a:p>
          <a:p>
            <a:pPr marL="0" indent="0">
              <a:buNone/>
            </a:pPr>
            <a:endParaRPr lang="en-US" dirty="0"/>
          </a:p>
          <a:p>
            <a:r>
              <a:rPr lang="en-US" dirty="0"/>
              <a:t>Each person explains what connects them to this place. Follow below:</a:t>
            </a:r>
          </a:p>
          <a:p>
            <a:pPr marL="0" indent="0">
              <a:lnSpc>
                <a:spcPct val="120000"/>
              </a:lnSpc>
              <a:spcBef>
                <a:spcPts val="400"/>
              </a:spcBef>
              <a:buNone/>
            </a:pPr>
            <a:r>
              <a:rPr lang="en-US" i="1" dirty="0"/>
              <a:t>          </a:t>
            </a:r>
          </a:p>
          <a:p>
            <a:pPr marL="0" indent="0">
              <a:lnSpc>
                <a:spcPct val="120000"/>
              </a:lnSpc>
              <a:spcBef>
                <a:spcPts val="400"/>
              </a:spcBef>
              <a:buNone/>
            </a:pPr>
            <a:r>
              <a:rPr lang="en-US" i="1" dirty="0"/>
              <a:t>           Aloha. </a:t>
            </a:r>
            <a:endParaRPr lang="en-US" dirty="0"/>
          </a:p>
          <a:p>
            <a:pPr marL="0" indent="0">
              <a:lnSpc>
                <a:spcPct val="120000"/>
              </a:lnSpc>
              <a:spcBef>
                <a:spcPts val="400"/>
              </a:spcBef>
              <a:buNone/>
            </a:pPr>
            <a:r>
              <a:rPr lang="en-US" i="1" dirty="0"/>
              <a:t>          </a:t>
            </a:r>
            <a:r>
              <a:rPr lang="en-US" i="1" dirty="0" err="1"/>
              <a:t>ʻO</a:t>
            </a:r>
            <a:r>
              <a:rPr lang="en-US" i="1" dirty="0"/>
              <a:t> (first &amp; last name) </a:t>
            </a:r>
            <a:r>
              <a:rPr lang="en-US" i="1" dirty="0" err="1"/>
              <a:t>koʻu</a:t>
            </a:r>
            <a:r>
              <a:rPr lang="en-US" i="1" dirty="0"/>
              <a:t> </a:t>
            </a:r>
            <a:r>
              <a:rPr lang="en-US" i="1" dirty="0" err="1"/>
              <a:t>inoa</a:t>
            </a:r>
            <a:r>
              <a:rPr lang="en-US" i="1" dirty="0"/>
              <a:t>. </a:t>
            </a:r>
            <a:endParaRPr lang="en-US" dirty="0"/>
          </a:p>
          <a:p>
            <a:pPr marL="0" indent="0">
              <a:lnSpc>
                <a:spcPct val="120000"/>
              </a:lnSpc>
              <a:spcBef>
                <a:spcPts val="400"/>
              </a:spcBef>
              <a:buNone/>
            </a:pPr>
            <a:r>
              <a:rPr lang="en-US" i="1" dirty="0"/>
              <a:t>          No (place of residence) </a:t>
            </a:r>
            <a:r>
              <a:rPr lang="en-US" i="1" dirty="0" err="1"/>
              <a:t>mai</a:t>
            </a:r>
            <a:r>
              <a:rPr lang="en-US" i="1" dirty="0"/>
              <a:t> au. </a:t>
            </a:r>
            <a:endParaRPr lang="en-US" dirty="0"/>
          </a:p>
          <a:p>
            <a:pPr marL="0" indent="0">
              <a:lnSpc>
                <a:spcPct val="120000"/>
              </a:lnSpc>
              <a:spcBef>
                <a:spcPts val="400"/>
              </a:spcBef>
              <a:buNone/>
            </a:pPr>
            <a:r>
              <a:rPr lang="en-US" i="1" dirty="0"/>
              <a:t>          What makes me </a:t>
            </a:r>
            <a:r>
              <a:rPr lang="en-US" i="1" dirty="0" err="1"/>
              <a:t>pili</a:t>
            </a:r>
            <a:r>
              <a:rPr lang="en-US" i="1" dirty="0"/>
              <a:t> to Hawaii? </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11212D32-BC6E-EB4A-90F9-ED1B7B598CA8}"/>
              </a:ext>
            </a:extLst>
          </p:cNvPr>
          <p:cNvSpPr>
            <a:spLocks noGrp="1"/>
          </p:cNvSpPr>
          <p:nvPr>
            <p:ph type="sldNum" sz="quarter" idx="12"/>
          </p:nvPr>
        </p:nvSpPr>
        <p:spPr>
          <a:xfrm>
            <a:off x="10539413" y="6173791"/>
            <a:ext cx="914403" cy="365125"/>
          </a:xfrm>
        </p:spPr>
        <p:txBody>
          <a:bodyPr/>
          <a:lstStyle/>
          <a:p>
            <a:fld id="{8FCC257D-A786-9244-9E17-CE618C8B9275}" type="slidenum">
              <a:rPr lang="en-US" smtClean="0"/>
              <a:t>6</a:t>
            </a:fld>
            <a:endParaRPr lang="en-US" dirty="0"/>
          </a:p>
        </p:txBody>
      </p:sp>
    </p:spTree>
    <p:extLst>
      <p:ext uri="{BB962C8B-B14F-4D97-AF65-F5344CB8AC3E}">
        <p14:creationId xmlns:p14="http://schemas.microsoft.com/office/powerpoint/2010/main" val="1650872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3C6CE9A-C6B8-094B-B83C-85DA395984E6}"/>
              </a:ext>
            </a:extLst>
          </p:cNvPr>
          <p:cNvSpPr>
            <a:spLocks noGrp="1"/>
          </p:cNvSpPr>
          <p:nvPr>
            <p:ph type="title"/>
          </p:nvPr>
        </p:nvSpPr>
        <p:spPr/>
        <p:txBody>
          <a:bodyPr/>
          <a:lstStyle/>
          <a:p>
            <a:r>
              <a:rPr lang="en-US" b="1" dirty="0" err="1"/>
              <a:t>Moʻolelo</a:t>
            </a:r>
            <a:r>
              <a:rPr lang="en-US" b="1" dirty="0"/>
              <a:t> of </a:t>
            </a:r>
            <a:r>
              <a:rPr lang="en-US" b="1" dirty="0" err="1"/>
              <a:t>Laʻamaomao</a:t>
            </a:r>
            <a:endParaRPr lang="en-US" dirty="0"/>
          </a:p>
        </p:txBody>
      </p:sp>
      <p:sp>
        <p:nvSpPr>
          <p:cNvPr id="2" name="Content Placeholder 1">
            <a:extLst>
              <a:ext uri="{FF2B5EF4-FFF2-40B4-BE49-F238E27FC236}">
                <a16:creationId xmlns:a16="http://schemas.microsoft.com/office/drawing/2014/main" id="{A7521306-CB15-9345-95A3-514A891A42BE}"/>
              </a:ext>
            </a:extLst>
          </p:cNvPr>
          <p:cNvSpPr>
            <a:spLocks noGrp="1"/>
          </p:cNvSpPr>
          <p:nvPr>
            <p:ph idx="1"/>
          </p:nvPr>
        </p:nvSpPr>
        <p:spPr/>
        <p:txBody>
          <a:bodyPr>
            <a:normAutofit fontScale="92500"/>
          </a:bodyPr>
          <a:lstStyle/>
          <a:p>
            <a:pPr lvl="0"/>
            <a:r>
              <a:rPr lang="en-US" dirty="0"/>
              <a:t>In legends, it is believed that there was a wind gourd that could summon these winds upon chanting for them. The gourd represents the God </a:t>
            </a:r>
            <a:r>
              <a:rPr lang="en-US" dirty="0" err="1"/>
              <a:t>Lono</a:t>
            </a:r>
            <a:r>
              <a:rPr lang="en-US" dirty="0"/>
              <a:t> and the guardian of the gourd is called </a:t>
            </a:r>
            <a:r>
              <a:rPr lang="en-US" dirty="0" err="1"/>
              <a:t>Laʻamaomao</a:t>
            </a:r>
            <a:r>
              <a:rPr lang="en-US" dirty="0"/>
              <a:t>. </a:t>
            </a:r>
            <a:r>
              <a:rPr lang="en-US" dirty="0" err="1"/>
              <a:t>Laʻamaomao</a:t>
            </a:r>
            <a:r>
              <a:rPr lang="en-US" dirty="0"/>
              <a:t> was the name of </a:t>
            </a:r>
            <a:r>
              <a:rPr lang="en-US" dirty="0" err="1"/>
              <a:t>Moʻikeha’s</a:t>
            </a:r>
            <a:r>
              <a:rPr lang="en-US" dirty="0"/>
              <a:t> crewmember that sailed back and forth with </a:t>
            </a:r>
            <a:r>
              <a:rPr lang="en-US" dirty="0" err="1"/>
              <a:t>Moʻikeha</a:t>
            </a:r>
            <a:r>
              <a:rPr lang="en-US" dirty="0"/>
              <a:t> as the person that called out to the winds. This gourd today can be found at the Bishop Museum collection and has an inscription [that] reads.... </a:t>
            </a:r>
          </a:p>
          <a:p>
            <a:pPr lvl="0"/>
            <a:endParaRPr lang="en-US" dirty="0"/>
          </a:p>
          <a:p>
            <a:pPr lvl="0"/>
            <a:r>
              <a:rPr lang="en-US" dirty="0"/>
              <a:t>The wind gourd of </a:t>
            </a:r>
            <a:r>
              <a:rPr lang="en-US" dirty="0" err="1"/>
              <a:t>Laʻamaomao</a:t>
            </a:r>
            <a:r>
              <a:rPr lang="en-US" dirty="0"/>
              <a:t> that was in the keeping of </a:t>
            </a:r>
            <a:r>
              <a:rPr lang="en-US" dirty="0" err="1"/>
              <a:t>Hauna</a:t>
            </a:r>
            <a:r>
              <a:rPr lang="en-US" dirty="0"/>
              <a:t>, personal attendant of </a:t>
            </a:r>
            <a:r>
              <a:rPr lang="en-US" dirty="0" err="1"/>
              <a:t>Lonoikamakahiki</a:t>
            </a:r>
            <a:r>
              <a:rPr lang="en-US" dirty="0"/>
              <a:t> I [</a:t>
            </a:r>
            <a:r>
              <a:rPr lang="en-US" dirty="0" err="1"/>
              <a:t>Keawenuiaʻumi’s</a:t>
            </a:r>
            <a:r>
              <a:rPr lang="en-US" dirty="0"/>
              <a:t> youngest son]. It was passed on to </a:t>
            </a:r>
            <a:r>
              <a:rPr lang="en-US" dirty="0" err="1"/>
              <a:t>Pakaʻa</a:t>
            </a:r>
            <a:r>
              <a:rPr lang="en-US" dirty="0"/>
              <a:t>, a personal attendant of </a:t>
            </a:r>
            <a:r>
              <a:rPr lang="en-US" dirty="0" err="1"/>
              <a:t>Keawenuiaumi</a:t>
            </a:r>
            <a:r>
              <a:rPr lang="en-US" dirty="0"/>
              <a:t>. It was placed in the royal burial cave of </a:t>
            </a:r>
            <a:r>
              <a:rPr lang="en-US" dirty="0" err="1"/>
              <a:t>Hoaiku</a:t>
            </a:r>
            <a:r>
              <a:rPr lang="en-US" dirty="0"/>
              <a:t> on the sacred cliffs of </a:t>
            </a:r>
            <a:r>
              <a:rPr lang="en-US" dirty="0" err="1"/>
              <a:t>keoua</a:t>
            </a:r>
            <a:r>
              <a:rPr lang="en-US" dirty="0"/>
              <a:t>, at </a:t>
            </a:r>
            <a:r>
              <a:rPr lang="en-US" dirty="0" err="1"/>
              <a:t>kaawaloa</a:t>
            </a:r>
            <a:r>
              <a:rPr lang="en-US" dirty="0"/>
              <a:t>, island of Hawaii, and received by King </a:t>
            </a:r>
            <a:r>
              <a:rPr lang="en-US" dirty="0" err="1"/>
              <a:t>Kalakaua</a:t>
            </a:r>
            <a:r>
              <a:rPr lang="en-US" dirty="0"/>
              <a:t> I on January 1, 1883, from </a:t>
            </a:r>
            <a:r>
              <a:rPr lang="en-US" dirty="0" err="1"/>
              <a:t>Kaʻapana</a:t>
            </a:r>
            <a:r>
              <a:rPr lang="en-US" dirty="0"/>
              <a:t>, caretaker of </a:t>
            </a:r>
            <a:r>
              <a:rPr lang="en-US" dirty="0" err="1"/>
              <a:t>Hoaiku</a:t>
            </a:r>
            <a:r>
              <a:rPr lang="en-US" dirty="0"/>
              <a:t>. (</a:t>
            </a:r>
            <a:r>
              <a:rPr lang="en-US" dirty="0" err="1"/>
              <a:t>Kawaharada</a:t>
            </a:r>
            <a:r>
              <a:rPr lang="en-US" dirty="0"/>
              <a:t> 2) </a:t>
            </a:r>
          </a:p>
          <a:p>
            <a:pPr lvl="0"/>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1212D32-BC6E-EB4A-90F9-ED1B7B598CA8}"/>
              </a:ext>
            </a:extLst>
          </p:cNvPr>
          <p:cNvSpPr>
            <a:spLocks noGrp="1"/>
          </p:cNvSpPr>
          <p:nvPr>
            <p:ph type="sldNum" sz="quarter" idx="12"/>
          </p:nvPr>
        </p:nvSpPr>
        <p:spPr>
          <a:xfrm>
            <a:off x="10539413" y="6173791"/>
            <a:ext cx="914403" cy="365125"/>
          </a:xfrm>
        </p:spPr>
        <p:txBody>
          <a:bodyPr/>
          <a:lstStyle/>
          <a:p>
            <a:fld id="{8FCC257D-A786-9244-9E17-CE618C8B9275}" type="slidenum">
              <a:rPr lang="en-US" smtClean="0"/>
              <a:t>7</a:t>
            </a:fld>
            <a:endParaRPr lang="en-US" dirty="0"/>
          </a:p>
        </p:txBody>
      </p:sp>
    </p:spTree>
    <p:extLst>
      <p:ext uri="{BB962C8B-B14F-4D97-AF65-F5344CB8AC3E}">
        <p14:creationId xmlns:p14="http://schemas.microsoft.com/office/powerpoint/2010/main" val="1283436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3C6CE9A-C6B8-094B-B83C-85DA395984E6}"/>
              </a:ext>
            </a:extLst>
          </p:cNvPr>
          <p:cNvSpPr>
            <a:spLocks noGrp="1"/>
          </p:cNvSpPr>
          <p:nvPr>
            <p:ph type="title"/>
          </p:nvPr>
        </p:nvSpPr>
        <p:spPr/>
        <p:txBody>
          <a:bodyPr>
            <a:normAutofit/>
          </a:bodyPr>
          <a:lstStyle/>
          <a:p>
            <a:r>
              <a:rPr lang="en-US" b="1" dirty="0"/>
              <a:t>Information on </a:t>
            </a:r>
            <a:r>
              <a:rPr lang="en-US" b="1" dirty="0" err="1"/>
              <a:t>Laʻamaomao</a:t>
            </a:r>
            <a:r>
              <a:rPr lang="en-US" b="1" dirty="0"/>
              <a:t> and the Wind Gourd</a:t>
            </a:r>
            <a:endParaRPr lang="en-US" dirty="0"/>
          </a:p>
        </p:txBody>
      </p:sp>
      <p:sp>
        <p:nvSpPr>
          <p:cNvPr id="2" name="Content Placeholder 1">
            <a:extLst>
              <a:ext uri="{FF2B5EF4-FFF2-40B4-BE49-F238E27FC236}">
                <a16:creationId xmlns:a16="http://schemas.microsoft.com/office/drawing/2014/main" id="{A7521306-CB15-9345-95A3-514A891A42BE}"/>
              </a:ext>
            </a:extLst>
          </p:cNvPr>
          <p:cNvSpPr>
            <a:spLocks noGrp="1"/>
          </p:cNvSpPr>
          <p:nvPr>
            <p:ph idx="1"/>
          </p:nvPr>
        </p:nvSpPr>
        <p:spPr/>
        <p:txBody>
          <a:bodyPr>
            <a:normAutofit fontScale="92500"/>
          </a:bodyPr>
          <a:lstStyle/>
          <a:p>
            <a:pPr lvl="0"/>
            <a:r>
              <a:rPr lang="en-US" dirty="0"/>
              <a:t>This wind gourd was donated to the Bishop Museum by Princess </a:t>
            </a:r>
            <a:r>
              <a:rPr lang="en-US" dirty="0" err="1"/>
              <a:t>Kalanianaʻole</a:t>
            </a:r>
            <a:r>
              <a:rPr lang="en-US" dirty="0"/>
              <a:t> in 1923 where it sits in the basement in a cold room. </a:t>
            </a:r>
          </a:p>
          <a:p>
            <a:pPr lvl="0"/>
            <a:r>
              <a:rPr lang="en-US" dirty="0"/>
              <a:t>It is another testament that traditional sites hold pieces of knowledge that can explain the </a:t>
            </a:r>
            <a:r>
              <a:rPr lang="en-US" dirty="0" err="1"/>
              <a:t>phenamena</a:t>
            </a:r>
            <a:r>
              <a:rPr lang="en-US" dirty="0"/>
              <a:t> of the world. </a:t>
            </a:r>
          </a:p>
          <a:p>
            <a:pPr lvl="0"/>
            <a:r>
              <a:rPr lang="en-US" dirty="0"/>
              <a:t>The wind can also be seen on the ocean pathways as the water is disturbed by the wind interacting with the ocean. What can be felt by using your face to feel the wind can also seen on top of the ocean pathways. </a:t>
            </a:r>
          </a:p>
          <a:p>
            <a:pPr lvl="0"/>
            <a:r>
              <a:rPr lang="en-US" dirty="0"/>
              <a:t>One of many examples is the wind channel that can be seen from an advantage point on </a:t>
            </a:r>
            <a:r>
              <a:rPr lang="en-US" dirty="0" err="1"/>
              <a:t>Kahoʻolawe</a:t>
            </a:r>
            <a:r>
              <a:rPr lang="en-US" dirty="0"/>
              <a:t> at </a:t>
            </a:r>
            <a:r>
              <a:rPr lang="en-US" dirty="0" err="1"/>
              <a:t>Kealaikahiki</a:t>
            </a:r>
            <a:r>
              <a:rPr lang="en-US" dirty="0"/>
              <a:t> as the </a:t>
            </a:r>
            <a:r>
              <a:rPr lang="en-US" dirty="0" err="1"/>
              <a:t>Kealaikahiki</a:t>
            </a:r>
            <a:r>
              <a:rPr lang="en-US" dirty="0"/>
              <a:t>(same name) ocean channel follows in the same direction. The wind path can be seen on the water when the wind is blowing over 10mph. </a:t>
            </a:r>
          </a:p>
          <a:p>
            <a:pPr lvl="0"/>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1212D32-BC6E-EB4A-90F9-ED1B7B598CA8}"/>
              </a:ext>
            </a:extLst>
          </p:cNvPr>
          <p:cNvSpPr>
            <a:spLocks noGrp="1"/>
          </p:cNvSpPr>
          <p:nvPr>
            <p:ph type="sldNum" sz="quarter" idx="12"/>
          </p:nvPr>
        </p:nvSpPr>
        <p:spPr>
          <a:xfrm>
            <a:off x="10539413" y="6173791"/>
            <a:ext cx="914403" cy="365125"/>
          </a:xfrm>
        </p:spPr>
        <p:txBody>
          <a:bodyPr/>
          <a:lstStyle/>
          <a:p>
            <a:fld id="{8FCC257D-A786-9244-9E17-CE618C8B9275}" type="slidenum">
              <a:rPr lang="en-US" smtClean="0"/>
              <a:t>8</a:t>
            </a:fld>
            <a:endParaRPr lang="en-US" dirty="0"/>
          </a:p>
        </p:txBody>
      </p:sp>
    </p:spTree>
    <p:extLst>
      <p:ext uri="{BB962C8B-B14F-4D97-AF65-F5344CB8AC3E}">
        <p14:creationId xmlns:p14="http://schemas.microsoft.com/office/powerpoint/2010/main" val="402211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3C6CE9A-C6B8-094B-B83C-85DA395984E6}"/>
              </a:ext>
            </a:extLst>
          </p:cNvPr>
          <p:cNvSpPr>
            <a:spLocks noGrp="1"/>
          </p:cNvSpPr>
          <p:nvPr>
            <p:ph type="title"/>
          </p:nvPr>
        </p:nvSpPr>
        <p:spPr/>
        <p:txBody>
          <a:bodyPr>
            <a:normAutofit/>
          </a:bodyPr>
          <a:lstStyle/>
          <a:p>
            <a:r>
              <a:rPr lang="en-US" b="1" dirty="0"/>
              <a:t>Re-tell the </a:t>
            </a:r>
            <a:r>
              <a:rPr lang="en-US" b="1" dirty="0" err="1"/>
              <a:t>Moʻolelo</a:t>
            </a:r>
            <a:endParaRPr lang="en-US" dirty="0"/>
          </a:p>
        </p:txBody>
      </p:sp>
      <p:sp>
        <p:nvSpPr>
          <p:cNvPr id="2" name="Content Placeholder 1">
            <a:extLst>
              <a:ext uri="{FF2B5EF4-FFF2-40B4-BE49-F238E27FC236}">
                <a16:creationId xmlns:a16="http://schemas.microsoft.com/office/drawing/2014/main" id="{A7521306-CB15-9345-95A3-514A891A42BE}"/>
              </a:ext>
            </a:extLst>
          </p:cNvPr>
          <p:cNvSpPr>
            <a:spLocks noGrp="1"/>
          </p:cNvSpPr>
          <p:nvPr>
            <p:ph idx="1"/>
          </p:nvPr>
        </p:nvSpPr>
        <p:spPr/>
        <p:txBody>
          <a:bodyPr>
            <a:normAutofit/>
          </a:bodyPr>
          <a:lstStyle/>
          <a:p>
            <a:pPr lvl="0"/>
            <a:r>
              <a:rPr lang="en-US" dirty="0"/>
              <a:t>Where does the story take place?</a:t>
            </a:r>
          </a:p>
          <a:p>
            <a:pPr lvl="0"/>
            <a:r>
              <a:rPr lang="en-US" dirty="0"/>
              <a:t>Who are the people involved?</a:t>
            </a:r>
          </a:p>
          <a:p>
            <a:pPr lvl="0"/>
            <a:r>
              <a:rPr lang="en-US" dirty="0"/>
              <a:t>What was one thing from the </a:t>
            </a:r>
            <a:r>
              <a:rPr lang="en-US" dirty="0" err="1"/>
              <a:t>moʻolelo</a:t>
            </a:r>
            <a:r>
              <a:rPr lang="en-US" dirty="0"/>
              <a:t> that you remembered in the:</a:t>
            </a:r>
          </a:p>
          <a:p>
            <a:pPr lvl="1"/>
            <a:r>
              <a:rPr lang="en-US" dirty="0"/>
              <a:t>Beginning</a:t>
            </a:r>
          </a:p>
          <a:p>
            <a:pPr lvl="1"/>
            <a:r>
              <a:rPr lang="en-US" dirty="0"/>
              <a:t>Middle</a:t>
            </a:r>
          </a:p>
          <a:p>
            <a:pPr lvl="1"/>
            <a:r>
              <a:rPr lang="en-US" dirty="0"/>
              <a:t>End</a:t>
            </a:r>
          </a:p>
          <a:p>
            <a:pPr lvl="0"/>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1212D32-BC6E-EB4A-90F9-ED1B7B598CA8}"/>
              </a:ext>
            </a:extLst>
          </p:cNvPr>
          <p:cNvSpPr>
            <a:spLocks noGrp="1"/>
          </p:cNvSpPr>
          <p:nvPr>
            <p:ph type="sldNum" sz="quarter" idx="12"/>
          </p:nvPr>
        </p:nvSpPr>
        <p:spPr>
          <a:xfrm>
            <a:off x="10539413" y="6173791"/>
            <a:ext cx="914403" cy="365125"/>
          </a:xfrm>
        </p:spPr>
        <p:txBody>
          <a:bodyPr/>
          <a:lstStyle/>
          <a:p>
            <a:fld id="{8FCC257D-A786-9244-9E17-CE618C8B9275}" type="slidenum">
              <a:rPr lang="en-US" smtClean="0"/>
              <a:t>9</a:t>
            </a:fld>
            <a:endParaRPr lang="en-US" dirty="0"/>
          </a:p>
        </p:txBody>
      </p:sp>
    </p:spTree>
    <p:extLst>
      <p:ext uri="{BB962C8B-B14F-4D97-AF65-F5344CB8AC3E}">
        <p14:creationId xmlns:p14="http://schemas.microsoft.com/office/powerpoint/2010/main" val="2010645973"/>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5188"/>
      </a:dk2>
      <a:lt2>
        <a:srgbClr val="F3F3F3"/>
      </a:lt2>
      <a:accent1>
        <a:srgbClr val="0078AE"/>
      </a:accent1>
      <a:accent2>
        <a:srgbClr val="595B5D"/>
      </a:accent2>
      <a:accent3>
        <a:srgbClr val="BABBBD"/>
      </a:accent3>
      <a:accent4>
        <a:srgbClr val="5E9732"/>
      </a:accent4>
      <a:accent5>
        <a:srgbClr val="0072CE"/>
      </a:accent5>
      <a:accent6>
        <a:srgbClr val="C31230"/>
      </a:accent6>
      <a:hlink>
        <a:srgbClr val="005188"/>
      </a:hlink>
      <a:folHlink>
        <a:srgbClr val="005188"/>
      </a:folHlink>
    </a:clrScheme>
    <a:fontScheme name="Franklin Gothic">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lnRef>
        <a:fillRef idx="1">
          <a:schemeClr val="lt1"/>
        </a:fillRef>
        <a:effectRef idx="0">
          <a:schemeClr val="accent1"/>
        </a:effectRef>
        <a:fontRef idx="minor">
          <a:schemeClr val="dk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ensitive xmlns="cc0073e7-31cd-4c32-9712-79659562e3c7">false</Sensitive>
    <TaxCatchAll xmlns="cc0073e7-31cd-4c32-9712-79659562e3c7"/>
    <Fiscal_x0020_Year xmlns="cc0073e7-31cd-4c32-9712-79659562e3c7" xsi:nil="true"/>
    <ImageCreateDate xmlns="5609E696-5F37-4D9F-96D6-98DB28F7DB89" xsi:nil="true"/>
    <wic_System_Copyright xmlns="http://schemas.microsoft.com/sharepoint/v3/fields" xsi:nil="true"/>
  </documentManagement>
</p:properties>
</file>

<file path=customXml/item3.xml><?xml version="1.0" encoding="utf-8"?>
<?mso-contentType ?>
<SharedContentType xmlns="Microsoft.SharePoint.Taxonomy.ContentTypeSync" SourceId="568ddf3f-b77f-46a0-9295-2b9495b51427" ContentTypeId="0x0101" PreviousValue="false"/>
</file>

<file path=customXml/item4.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D3764D8EE60BC84DA436FD09F3D61B62" ma:contentTypeVersion="0" ma:contentTypeDescription="Upload an image." ma:contentTypeScope="" ma:versionID="2a4a9b93c53b327be49461cb1c6b2884">
  <xsd:schema xmlns:xsd="http://www.w3.org/2001/XMLSchema" xmlns:xs="http://www.w3.org/2001/XMLSchema" xmlns:p="http://schemas.microsoft.com/office/2006/metadata/properties" xmlns:ns1="http://schemas.microsoft.com/sharepoint/v3" xmlns:ns2="5609E696-5F37-4D9F-96D6-98DB28F7DB89" xmlns:ns3="cc0073e7-31cd-4c32-9712-79659562e3c7" xmlns:ns4="http://schemas.microsoft.com/sharepoint/v3/fields" targetNamespace="http://schemas.microsoft.com/office/2006/metadata/properties" ma:root="true" ma:fieldsID="8f31663a52f26820020d0ae83534e40c" ns1:_="" ns2:_="" ns3:_="" ns4:_="">
    <xsd:import namespace="http://schemas.microsoft.com/sharepoint/v3"/>
    <xsd:import namespace="5609E696-5F37-4D9F-96D6-98DB28F7DB89"/>
    <xsd:import namespace="cc0073e7-31cd-4c32-9712-79659562e3c7"/>
    <xsd:import namespace="http://schemas.microsoft.com/sharepoint/v3/fields"/>
    <xsd:element name="properties">
      <xsd:complexType>
        <xsd:sequence>
          <xsd:element name="documentManagement">
            <xsd:complexType>
              <xsd:all>
                <xsd:element ref="ns3:Fiscal_x0020_Year" minOccurs="0"/>
                <xsd:element ref="ns3:TaxCatchAll" minOccurs="0"/>
                <xsd:element ref="ns3:TaxCatchAllLabel" minOccurs="0"/>
                <xsd:element ref="ns3:Sensitive" minOccurs="0"/>
                <xsd:element ref="ns2:ImageHeight" minOccurs="0"/>
                <xsd:element ref="ns2:ImageCreateDate" minOccurs="0"/>
                <xsd:element ref="ns4:wic_System_Copyright" minOccurs="0"/>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19" nillable="true" ma:displayName="URL Path" ma:hidden="true" ma:list="Docs" ma:internalName="FileRef" ma:readOnly="true" ma:showField="FullUrl">
      <xsd:simpleType>
        <xsd:restriction base="dms:Lookup"/>
      </xsd:simpleType>
    </xsd:element>
    <xsd:element name="File_x0020_Type" ma:index="20" nillable="true" ma:displayName="File Type" ma:hidden="true" ma:internalName="File_x0020_Type" ma:readOnly="true">
      <xsd:simpleType>
        <xsd:restriction base="dms:Text"/>
      </xsd:simpleType>
    </xsd:element>
    <xsd:element name="HTML_x0020_File_x0020_Type" ma:index="21" nillable="true" ma:displayName="HTML File Type" ma:hidden="true" ma:internalName="HTML_x0020_File_x0020_Type" ma:readOnly="true">
      <xsd:simpleType>
        <xsd:restriction base="dms:Text"/>
      </xsd:simpleType>
    </xsd:element>
    <xsd:element name="FSObjType" ma:index="22"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5609E696-5F37-4D9F-96D6-98DB28F7DB89" elementFormDefault="qualified">
    <xsd:import namespace="http://schemas.microsoft.com/office/2006/documentManagement/types"/>
    <xsd:import namespace="http://schemas.microsoft.com/office/infopath/2007/PartnerControls"/>
    <xsd:element name="ImageHeight" ma:index="14" nillable="true" ma:displayName="Height" ma:internalName="ImageHeight" ma:readOnly="true">
      <xsd:simpleType>
        <xsd:restriction base="dms:Unknown"/>
      </xsd:simpleType>
    </xsd:element>
    <xsd:element name="ImageCreateDate" ma:index="17" nillable="true" ma:displayName="Date Picture Taken" ma:format="DateTime" ma:hidden="true" ma:internalName="ImageCreateDate">
      <xsd:simpleType>
        <xsd:restriction base="dms:DateTime"/>
      </xsd:simpleType>
    </xsd:element>
    <xsd:element name="ThumbnailExists" ma:index="28" nillable="true" ma:displayName="Thumbnail Exists" ma:default="FALSE" ma:hidden="true" ma:internalName="ThumbnailExists" ma:readOnly="true">
      <xsd:simpleType>
        <xsd:restriction base="dms:Boolean"/>
      </xsd:simpleType>
    </xsd:element>
    <xsd:element name="PreviewExists" ma:index="29" nillable="true" ma:displayName="Preview Exists" ma:default="FALSE" ma:hidden="true" ma:internalName="PreviewExists" ma:readOnly="true">
      <xsd:simpleType>
        <xsd:restriction base="dms:Boolean"/>
      </xsd:simpleType>
    </xsd:element>
    <xsd:element name="ImageWidth" ma:index="30" nillable="true" ma:displayName="Width" ma:internalName="ImageWidth"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c0073e7-31cd-4c32-9712-79659562e3c7" elementFormDefault="qualified">
    <xsd:import namespace="http://schemas.microsoft.com/office/2006/documentManagement/types"/>
    <xsd:import namespace="http://schemas.microsoft.com/office/infopath/2007/PartnerControls"/>
    <xsd:element name="Fiscal_x0020_Year" ma:index="8" nillable="true" ma:displayName="Fiscal Year" ma:decimals="0" ma:description="The government fiscal year in which the content item originated." ma:internalName="Fiscal_x0020_Year" ma:percentage="FALSE">
      <xsd:simpleType>
        <xsd:restriction base="dms:Number"/>
      </xsd:simpleType>
    </xsd:element>
    <xsd:element name="TaxCatchAll" ma:index="9" nillable="true" ma:displayName="Taxonomy Catch All Column" ma:hidden="true" ma:list="{8a008d09-82c3-49e4-8482-d521e6aef97e}" ma:internalName="TaxCatchAll" ma:showField="CatchAllData" ma:web="6e752415-05a2-45da-89e8-c791e9e9dd3b">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8a008d09-82c3-49e4-8482-d521e6aef97e}" ma:internalName="TaxCatchAllLabel" ma:readOnly="true" ma:showField="CatchAllDataLabel" ma:web="6e752415-05a2-45da-89e8-c791e9e9dd3b">
      <xsd:complexType>
        <xsd:complexContent>
          <xsd:extension base="dms:MultiChoiceLookup">
            <xsd:sequence>
              <xsd:element name="Value" type="dms:Lookup" maxOccurs="unbounded" minOccurs="0" nillable="true"/>
            </xsd:sequence>
          </xsd:extension>
        </xsd:complexContent>
      </xsd:complexType>
    </xsd:element>
    <xsd:element name="Sensitive" ma:index="11" nillable="true" ma:displayName="Sensitive" ma:default="0" ma:internalName="Sensiti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18"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12"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15" ma:displayName="Comments"/>
        <xsd:element name="keywords" minOccurs="0" maxOccurs="1" type="xsd:string" ma:index="25"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976EDC-3E53-4B2A-8042-2CE68B9B81E7}">
  <ds:schemaRefs>
    <ds:schemaRef ds:uri="http://schemas.microsoft.com/sharepoint/v3/contenttype/forms"/>
  </ds:schemaRefs>
</ds:datastoreItem>
</file>

<file path=customXml/itemProps2.xml><?xml version="1.0" encoding="utf-8"?>
<ds:datastoreItem xmlns:ds="http://schemas.openxmlformats.org/officeDocument/2006/customXml" ds:itemID="{6DB5BB03-DD21-4258-90BA-4BA883F2CE48}">
  <ds:schemaRefs>
    <ds:schemaRef ds:uri="http://schemas.microsoft.com/office/2006/metadata/properties"/>
    <ds:schemaRef ds:uri="http://schemas.microsoft.com/office/infopath/2007/PartnerControls"/>
    <ds:schemaRef ds:uri="cc0073e7-31cd-4c32-9712-79659562e3c7"/>
    <ds:schemaRef ds:uri="5609E696-5F37-4D9F-96D6-98DB28F7DB89"/>
    <ds:schemaRef ds:uri="http://schemas.microsoft.com/sharepoint/v3/fields"/>
  </ds:schemaRefs>
</ds:datastoreItem>
</file>

<file path=customXml/itemProps3.xml><?xml version="1.0" encoding="utf-8"?>
<ds:datastoreItem xmlns:ds="http://schemas.openxmlformats.org/officeDocument/2006/customXml" ds:itemID="{5B0C217F-4955-4D52-A75D-B4ED68576F88}">
  <ds:schemaRefs>
    <ds:schemaRef ds:uri="Microsoft.SharePoint.Taxonomy.ContentTypeSync"/>
  </ds:schemaRefs>
</ds:datastoreItem>
</file>

<file path=customXml/itemProps4.xml><?xml version="1.0" encoding="utf-8"?>
<ds:datastoreItem xmlns:ds="http://schemas.openxmlformats.org/officeDocument/2006/customXml" ds:itemID="{6864991E-63B0-4602-A484-E56D884E0C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09E696-5F37-4D9F-96D6-98DB28F7DB89"/>
    <ds:schemaRef ds:uri="cc0073e7-31cd-4c32-9712-79659562e3c7"/>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5509</TotalTime>
  <Words>3176</Words>
  <Application>Microsoft Office PowerPoint</Application>
  <PresentationFormat>Widescreen</PresentationFormat>
  <Paragraphs>228</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Module #8 Hawaiian Wind Names and Emergency Management</vt:lpstr>
      <vt:lpstr>Learning Objectives</vt:lpstr>
      <vt:lpstr>Needs to Know</vt:lpstr>
      <vt:lpstr>Module Sections</vt:lpstr>
      <vt:lpstr>Cultural Protocol</vt:lpstr>
      <vt:lpstr>Introductions</vt:lpstr>
      <vt:lpstr>Moʻolelo of Laʻamaomao</vt:lpstr>
      <vt:lpstr>Information on Laʻamaomao and the Wind Gourd</vt:lpstr>
      <vt:lpstr>Re-tell the Moʻolelo</vt:lpstr>
      <vt:lpstr>Moʻolelo &amp; Critical Dialogue</vt:lpstr>
      <vt:lpstr>Group Activity</vt:lpstr>
      <vt:lpstr>Winds of Maui</vt:lpstr>
      <vt:lpstr>Station 1: Wind Descriptions</vt:lpstr>
      <vt:lpstr>Station 2: Wind Characteristics</vt:lpstr>
      <vt:lpstr>Station 2: Wind Characteristics (continued)</vt:lpstr>
      <vt:lpstr>Station 3: Wind Names</vt:lpstr>
      <vt:lpstr>Station 3: Wind Names</vt:lpstr>
      <vt:lpstr>Benefits of Knowing the Wind</vt:lpstr>
      <vt:lpstr>Group Activity: Gather to Share</vt:lpstr>
      <vt:lpstr>Case Study</vt:lpstr>
      <vt:lpstr>Oli Mahalo</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FEMA User</dc:creator>
  <cp:keywords/>
  <dc:description/>
  <cp:lastModifiedBy>Julie Maldonado</cp:lastModifiedBy>
  <cp:revision>197</cp:revision>
  <cp:lastPrinted>2020-03-02T16:45:50Z</cp:lastPrinted>
  <dcterms:created xsi:type="dcterms:W3CDTF">2012-11-19T20:41:22Z</dcterms:created>
  <dcterms:modified xsi:type="dcterms:W3CDTF">2022-11-15T17:28:24Z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0x0101009148F5A04DDD49CBA7127AADA5FB792B00AADE34325A8B49CDA8BB4DB53328F21400D3764D8EE60BC84DA436FD09F3D61B62</vt:lpwstr>
  </property>
</Properties>
</file>