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9"/>
  </p:notesMasterIdLst>
  <p:handoutMasterIdLst>
    <p:handoutMasterId r:id="rId30"/>
  </p:handoutMasterIdLst>
  <p:sldIdLst>
    <p:sldId id="273" r:id="rId6"/>
    <p:sldId id="313" r:id="rId7"/>
    <p:sldId id="314" r:id="rId8"/>
    <p:sldId id="315" r:id="rId9"/>
    <p:sldId id="316" r:id="rId10"/>
    <p:sldId id="305" r:id="rId11"/>
    <p:sldId id="317" r:id="rId12"/>
    <p:sldId id="318" r:id="rId13"/>
    <p:sldId id="319" r:id="rId14"/>
    <p:sldId id="320" r:id="rId15"/>
    <p:sldId id="322" r:id="rId16"/>
    <p:sldId id="321" r:id="rId17"/>
    <p:sldId id="323" r:id="rId18"/>
    <p:sldId id="308" r:id="rId19"/>
    <p:sldId id="327" r:id="rId20"/>
    <p:sldId id="324" r:id="rId21"/>
    <p:sldId id="325" r:id="rId22"/>
    <p:sldId id="326" r:id="rId23"/>
    <p:sldId id="328" r:id="rId24"/>
    <p:sldId id="329" r:id="rId25"/>
    <p:sldId id="330" r:id="rId26"/>
    <p:sldId id="331" r:id="rId27"/>
    <p:sldId id="332"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44" userDrawn="1">
          <p15:clr>
            <a:srgbClr val="A4A3A4"/>
          </p15:clr>
        </p15:guide>
        <p15:guide id="2" pos="468"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B5D"/>
    <a:srgbClr val="005288"/>
    <a:srgbClr val="005188"/>
    <a:srgbClr val="C0C2C4"/>
    <a:srgbClr val="B0B1B3"/>
    <a:srgbClr val="8A8B8A"/>
    <a:srgbClr val="002F80"/>
    <a:srgbClr val="003366"/>
    <a:srgbClr val="0072CE"/>
    <a:srgbClr val="002F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351E93-0445-3532-EDF7-307481C253B1}" v="3" dt="2022-11-15T17:32:50.211"/>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69" autoAdjust="0"/>
    <p:restoredTop sz="91769" autoAdjust="0"/>
  </p:normalViewPr>
  <p:slideViewPr>
    <p:cSldViewPr snapToGrid="0" snapToObjects="1">
      <p:cViewPr varScale="1">
        <p:scale>
          <a:sx n="93" d="100"/>
          <a:sy n="93" d="100"/>
        </p:scale>
        <p:origin x="-96" y="-256"/>
      </p:cViewPr>
      <p:guideLst>
        <p:guide orient="horz" pos="944"/>
        <p:guide pos="468"/>
      </p:guideLst>
    </p:cSldViewPr>
  </p:slideViewPr>
  <p:outlineViewPr>
    <p:cViewPr>
      <p:scale>
        <a:sx n="33" d="100"/>
        <a:sy n="33" d="100"/>
      </p:scale>
      <p:origin x="0" y="-1000"/>
    </p:cViewPr>
  </p:outlineViewPr>
  <p:notesTextViewPr>
    <p:cViewPr>
      <p:scale>
        <a:sx n="100" d="100"/>
        <a:sy n="100" d="100"/>
      </p:scale>
      <p:origin x="0" y="0"/>
    </p:cViewPr>
  </p:notesTextViewPr>
  <p:notesViewPr>
    <p:cSldViewPr snapToGrid="0" snapToObjects="1">
      <p:cViewPr varScale="1">
        <p:scale>
          <a:sx n="97" d="100"/>
          <a:sy n="97" d="100"/>
        </p:scale>
        <p:origin x="4328" y="20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FCA97C3-C405-524D-9CBE-0BC0D8901EF2}" type="datetimeFigureOut">
              <a:rPr lang="en-US" smtClean="0"/>
              <a:t>11/15/2022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4E3284D-1414-D044-813C-490EC2E121A8}" type="slidenum">
              <a:rPr lang="en-US" smtClean="0"/>
              <a:t>‹#›</a:t>
            </a:fld>
            <a:endParaRPr lang="en-US"/>
          </a:p>
        </p:txBody>
      </p:sp>
    </p:spTree>
    <p:extLst>
      <p:ext uri="{BB962C8B-B14F-4D97-AF65-F5344CB8AC3E}">
        <p14:creationId xmlns:p14="http://schemas.microsoft.com/office/powerpoint/2010/main" val="42653493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111BCE4-DA71-794C-BB20-C7FCCBD5454E}" type="datetimeFigureOut">
              <a:rPr lang="en-US" smtClean="0"/>
              <a:t>11/15/2022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BAF53EF-993C-FF42-8B62-CEF57763A78D}" type="slidenum">
              <a:rPr lang="en-US" smtClean="0"/>
              <a:t>‹#›</a:t>
            </a:fld>
            <a:endParaRPr lang="en-US"/>
          </a:p>
        </p:txBody>
      </p:sp>
    </p:spTree>
    <p:extLst>
      <p:ext uri="{BB962C8B-B14F-4D97-AF65-F5344CB8AC3E}">
        <p14:creationId xmlns:p14="http://schemas.microsoft.com/office/powerpoint/2010/main" val="22371731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32vcntOp0i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800" dirty="0"/>
              <a:t>Picture taken by Lesley </a:t>
            </a:r>
            <a:r>
              <a:rPr lang="en-US" sz="800" dirty="0" err="1"/>
              <a:t>Iaukea</a:t>
            </a:r>
            <a:r>
              <a:rPr lang="en-US" sz="800" dirty="0"/>
              <a:t> at </a:t>
            </a:r>
            <a:r>
              <a:rPr lang="en-US" sz="800" dirty="0" err="1"/>
              <a:t>Loʻi</a:t>
            </a:r>
            <a:r>
              <a:rPr lang="en-US" sz="800" dirty="0"/>
              <a:t> o </a:t>
            </a:r>
            <a:r>
              <a:rPr lang="en-US" sz="800" dirty="0" err="1"/>
              <a:t>Punaluʻu</a:t>
            </a:r>
            <a:r>
              <a:rPr lang="en-US" sz="800" dirty="0"/>
              <a:t>.</a:t>
            </a:r>
          </a:p>
        </p:txBody>
      </p:sp>
      <p:sp>
        <p:nvSpPr>
          <p:cNvPr id="4" name="Slide Number Placeholder 3"/>
          <p:cNvSpPr>
            <a:spLocks noGrp="1"/>
          </p:cNvSpPr>
          <p:nvPr>
            <p:ph type="sldNum" sz="quarter" idx="5"/>
          </p:nvPr>
        </p:nvSpPr>
        <p:spPr/>
        <p:txBody>
          <a:bodyPr/>
          <a:lstStyle/>
          <a:p>
            <a:fld id="{4BAF53EF-993C-FF42-8B62-CEF57763A78D}" type="slidenum">
              <a:rPr lang="en-US" smtClean="0"/>
              <a:t>1</a:t>
            </a:fld>
            <a:endParaRPr lang="en-US"/>
          </a:p>
        </p:txBody>
      </p:sp>
    </p:spTree>
    <p:extLst>
      <p:ext uri="{BB962C8B-B14F-4D97-AF65-F5344CB8AC3E}">
        <p14:creationId xmlns:p14="http://schemas.microsoft.com/office/powerpoint/2010/main" val="16558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 teacher will have the class discuss the above questions.</a:t>
            </a:r>
          </a:p>
        </p:txBody>
      </p:sp>
      <p:sp>
        <p:nvSpPr>
          <p:cNvPr id="4" name="Slide Number Placeholder 3"/>
          <p:cNvSpPr>
            <a:spLocks noGrp="1"/>
          </p:cNvSpPr>
          <p:nvPr>
            <p:ph type="sldNum" sz="quarter" idx="5"/>
          </p:nvPr>
        </p:nvSpPr>
        <p:spPr/>
        <p:txBody>
          <a:bodyPr/>
          <a:lstStyle/>
          <a:p>
            <a:fld id="{4BAF53EF-993C-FF42-8B62-CEF57763A78D}" type="slidenum">
              <a:rPr lang="en-US" smtClean="0"/>
              <a:t>10</a:t>
            </a:fld>
            <a:endParaRPr lang="en-US"/>
          </a:p>
        </p:txBody>
      </p:sp>
    </p:spTree>
    <p:extLst>
      <p:ext uri="{BB962C8B-B14F-4D97-AF65-F5344CB8AC3E}">
        <p14:creationId xmlns:p14="http://schemas.microsoft.com/office/powerpoint/2010/main" val="3984461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11</a:t>
            </a:fld>
            <a:endParaRPr lang="en-US"/>
          </a:p>
        </p:txBody>
      </p:sp>
    </p:spTree>
    <p:extLst>
      <p:ext uri="{BB962C8B-B14F-4D97-AF65-F5344CB8AC3E}">
        <p14:creationId xmlns:p14="http://schemas.microsoft.com/office/powerpoint/2010/main" val="3869705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 teacher will put 4 or 5 students in a group. The groups will go through the following three stations as a team and follow the directions above. The above instructions will guide the team for the end of class presentation.</a:t>
            </a:r>
          </a:p>
        </p:txBody>
      </p:sp>
      <p:sp>
        <p:nvSpPr>
          <p:cNvPr id="4" name="Slide Number Placeholder 3"/>
          <p:cNvSpPr>
            <a:spLocks noGrp="1"/>
          </p:cNvSpPr>
          <p:nvPr>
            <p:ph type="sldNum" sz="quarter" idx="5"/>
          </p:nvPr>
        </p:nvSpPr>
        <p:spPr/>
        <p:txBody>
          <a:bodyPr/>
          <a:lstStyle/>
          <a:p>
            <a:fld id="{4BAF53EF-993C-FF42-8B62-CEF57763A78D}" type="slidenum">
              <a:rPr lang="en-US" smtClean="0"/>
              <a:t>12</a:t>
            </a:fld>
            <a:endParaRPr lang="en-US"/>
          </a:p>
        </p:txBody>
      </p:sp>
    </p:spTree>
    <p:extLst>
      <p:ext uri="{BB962C8B-B14F-4D97-AF65-F5344CB8AC3E}">
        <p14:creationId xmlns:p14="http://schemas.microsoft.com/office/powerpoint/2010/main" val="3984461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 teacher will discuss the </a:t>
            </a:r>
            <a:r>
              <a:rPr lang="en-US" dirty="0" err="1"/>
              <a:t>kalo</a:t>
            </a:r>
            <a:r>
              <a:rPr lang="en-US" dirty="0"/>
              <a:t> plant and name the different areas and uses of the plant.</a:t>
            </a:r>
          </a:p>
        </p:txBody>
      </p:sp>
      <p:sp>
        <p:nvSpPr>
          <p:cNvPr id="4" name="Slide Number Placeholder 3"/>
          <p:cNvSpPr>
            <a:spLocks noGrp="1"/>
          </p:cNvSpPr>
          <p:nvPr>
            <p:ph type="sldNum" sz="quarter" idx="5"/>
          </p:nvPr>
        </p:nvSpPr>
        <p:spPr/>
        <p:txBody>
          <a:bodyPr/>
          <a:lstStyle/>
          <a:p>
            <a:fld id="{4BAF53EF-993C-FF42-8B62-CEF57763A78D}" type="slidenum">
              <a:rPr lang="en-US" smtClean="0"/>
              <a:t>13</a:t>
            </a:fld>
            <a:endParaRPr lang="en-US"/>
          </a:p>
        </p:txBody>
      </p:sp>
    </p:spTree>
    <p:extLst>
      <p:ext uri="{BB962C8B-B14F-4D97-AF65-F5344CB8AC3E}">
        <p14:creationId xmlns:p14="http://schemas.microsoft.com/office/powerpoint/2010/main" val="3984461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teacher will go over the Hawaiian names and connect the students to the definitions in English. Those definitions will be linked to the plant and cultural traditions.</a:t>
            </a: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14</a:t>
            </a:fld>
            <a:endParaRPr lang="en-US"/>
          </a:p>
        </p:txBody>
      </p:sp>
    </p:spTree>
    <p:extLst>
      <p:ext uri="{BB962C8B-B14F-4D97-AF65-F5344CB8AC3E}">
        <p14:creationId xmlns:p14="http://schemas.microsoft.com/office/powerpoint/2010/main" val="4263750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teacher will have the students fill in the numbers as to what part of the plant it is. Each member in the group will pick one item to introduce to the class and talk about what they learned.</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15</a:t>
            </a:fld>
            <a:endParaRPr lang="en-US"/>
          </a:p>
        </p:txBody>
      </p:sp>
    </p:spTree>
    <p:extLst>
      <p:ext uri="{BB962C8B-B14F-4D97-AF65-F5344CB8AC3E}">
        <p14:creationId xmlns:p14="http://schemas.microsoft.com/office/powerpoint/2010/main" val="3869705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 teacher will discuss the </a:t>
            </a:r>
            <a:r>
              <a:rPr lang="en-US" dirty="0" err="1"/>
              <a:t>kalo</a:t>
            </a:r>
            <a:r>
              <a:rPr lang="en-US" dirty="0"/>
              <a:t> and the benefits that comes from the many different parts of the plant. </a:t>
            </a:r>
          </a:p>
        </p:txBody>
      </p:sp>
      <p:sp>
        <p:nvSpPr>
          <p:cNvPr id="4" name="Slide Number Placeholder 3"/>
          <p:cNvSpPr>
            <a:spLocks noGrp="1"/>
          </p:cNvSpPr>
          <p:nvPr>
            <p:ph type="sldNum" sz="quarter" idx="5"/>
          </p:nvPr>
        </p:nvSpPr>
        <p:spPr/>
        <p:txBody>
          <a:bodyPr/>
          <a:lstStyle/>
          <a:p>
            <a:fld id="{4BAF53EF-993C-FF42-8B62-CEF57763A78D}" type="slidenum">
              <a:rPr lang="en-US" smtClean="0"/>
              <a:t>16</a:t>
            </a:fld>
            <a:endParaRPr lang="en-US"/>
          </a:p>
        </p:txBody>
      </p:sp>
    </p:spTree>
    <p:extLst>
      <p:ext uri="{BB962C8B-B14F-4D97-AF65-F5344CB8AC3E}">
        <p14:creationId xmlns:p14="http://schemas.microsoft.com/office/powerpoint/2010/main" val="3984461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 teacher will discuss the many different reasons for using the </a:t>
            </a:r>
            <a:r>
              <a:rPr lang="en-US" dirty="0" err="1"/>
              <a:t>kalo</a:t>
            </a:r>
            <a:r>
              <a:rPr lang="en-US" dirty="0"/>
              <a:t> plant. </a:t>
            </a:r>
          </a:p>
        </p:txBody>
      </p:sp>
      <p:sp>
        <p:nvSpPr>
          <p:cNvPr id="4" name="Slide Number Placeholder 3"/>
          <p:cNvSpPr>
            <a:spLocks noGrp="1"/>
          </p:cNvSpPr>
          <p:nvPr>
            <p:ph type="sldNum" sz="quarter" idx="5"/>
          </p:nvPr>
        </p:nvSpPr>
        <p:spPr/>
        <p:txBody>
          <a:bodyPr/>
          <a:lstStyle/>
          <a:p>
            <a:fld id="{4BAF53EF-993C-FF42-8B62-CEF57763A78D}" type="slidenum">
              <a:rPr lang="en-US" smtClean="0"/>
              <a:t>17</a:t>
            </a:fld>
            <a:endParaRPr lang="en-US"/>
          </a:p>
        </p:txBody>
      </p:sp>
    </p:spTree>
    <p:extLst>
      <p:ext uri="{BB962C8B-B14F-4D97-AF65-F5344CB8AC3E}">
        <p14:creationId xmlns:p14="http://schemas.microsoft.com/office/powerpoint/2010/main" val="3984461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 teacher will discuss the water/stream in the </a:t>
            </a:r>
            <a:r>
              <a:rPr lang="en-US" dirty="0" err="1"/>
              <a:t>loʻi</a:t>
            </a:r>
            <a:r>
              <a:rPr lang="en-US" dirty="0"/>
              <a:t> and discuss the importance to knowing the waterways.</a:t>
            </a:r>
          </a:p>
        </p:txBody>
      </p:sp>
      <p:sp>
        <p:nvSpPr>
          <p:cNvPr id="4" name="Slide Number Placeholder 3"/>
          <p:cNvSpPr>
            <a:spLocks noGrp="1"/>
          </p:cNvSpPr>
          <p:nvPr>
            <p:ph type="sldNum" sz="quarter" idx="5"/>
          </p:nvPr>
        </p:nvSpPr>
        <p:spPr/>
        <p:txBody>
          <a:bodyPr/>
          <a:lstStyle/>
          <a:p>
            <a:fld id="{4BAF53EF-993C-FF42-8B62-CEF57763A78D}" type="slidenum">
              <a:rPr lang="en-US" smtClean="0"/>
              <a:t>18</a:t>
            </a:fld>
            <a:endParaRPr lang="en-US"/>
          </a:p>
        </p:txBody>
      </p:sp>
    </p:spTree>
    <p:extLst>
      <p:ext uri="{BB962C8B-B14F-4D97-AF65-F5344CB8AC3E}">
        <p14:creationId xmlns:p14="http://schemas.microsoft.com/office/powerpoint/2010/main" val="3984461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 teacher will give a worksheet to the students and go over each area for the quiz at the end of this session.</a:t>
            </a: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19</a:t>
            </a:fld>
            <a:endParaRPr lang="en-US"/>
          </a:p>
        </p:txBody>
      </p:sp>
    </p:spTree>
    <p:extLst>
      <p:ext uri="{BB962C8B-B14F-4D97-AF65-F5344CB8AC3E}">
        <p14:creationId xmlns:p14="http://schemas.microsoft.com/office/powerpoint/2010/main" val="4263750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2</a:t>
            </a:fld>
            <a:endParaRPr lang="en-US"/>
          </a:p>
        </p:txBody>
      </p:sp>
    </p:spTree>
    <p:extLst>
      <p:ext uri="{BB962C8B-B14F-4D97-AF65-F5344CB8AC3E}">
        <p14:creationId xmlns:p14="http://schemas.microsoft.com/office/powerpoint/2010/main" val="39844617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 teacher will bring in all of the students to present and share what each group worked on together.</a:t>
            </a:r>
          </a:p>
        </p:txBody>
      </p:sp>
      <p:sp>
        <p:nvSpPr>
          <p:cNvPr id="4" name="Slide Number Placeholder 3"/>
          <p:cNvSpPr>
            <a:spLocks noGrp="1"/>
          </p:cNvSpPr>
          <p:nvPr>
            <p:ph type="sldNum" sz="quarter" idx="5"/>
          </p:nvPr>
        </p:nvSpPr>
        <p:spPr/>
        <p:txBody>
          <a:bodyPr/>
          <a:lstStyle/>
          <a:p>
            <a:fld id="{4BAF53EF-993C-FF42-8B62-CEF57763A78D}" type="slidenum">
              <a:rPr lang="en-US" smtClean="0"/>
              <a:t>20</a:t>
            </a:fld>
            <a:endParaRPr lang="en-US"/>
          </a:p>
        </p:txBody>
      </p:sp>
    </p:spTree>
    <p:extLst>
      <p:ext uri="{BB962C8B-B14F-4D97-AF65-F5344CB8AC3E}">
        <p14:creationId xmlns:p14="http://schemas.microsoft.com/office/powerpoint/2010/main" val="3984461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 teacher will introduce this case study and have the groups be directed by and answer the above questions.</a:t>
            </a:r>
          </a:p>
        </p:txBody>
      </p:sp>
      <p:sp>
        <p:nvSpPr>
          <p:cNvPr id="4" name="Slide Number Placeholder 3"/>
          <p:cNvSpPr>
            <a:spLocks noGrp="1"/>
          </p:cNvSpPr>
          <p:nvPr>
            <p:ph type="sldNum" sz="quarter" idx="5"/>
          </p:nvPr>
        </p:nvSpPr>
        <p:spPr/>
        <p:txBody>
          <a:bodyPr/>
          <a:lstStyle/>
          <a:p>
            <a:fld id="{4BAF53EF-993C-FF42-8B62-CEF57763A78D}" type="slidenum">
              <a:rPr lang="en-US" smtClean="0"/>
              <a:t>21</a:t>
            </a:fld>
            <a:endParaRPr lang="en-US"/>
          </a:p>
        </p:txBody>
      </p:sp>
    </p:spTree>
    <p:extLst>
      <p:ext uri="{BB962C8B-B14F-4D97-AF65-F5344CB8AC3E}">
        <p14:creationId xmlns:p14="http://schemas.microsoft.com/office/powerpoint/2010/main" val="3984461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At the end of this instruction, the teacher will start off </a:t>
            </a:r>
            <a:r>
              <a:rPr lang="en-US" dirty="0" err="1"/>
              <a:t>oli</a:t>
            </a:r>
            <a:r>
              <a:rPr lang="en-US" dirty="0"/>
              <a:t> </a:t>
            </a:r>
            <a:r>
              <a:rPr lang="en-US" dirty="0" err="1"/>
              <a:t>mahalo</a:t>
            </a:r>
            <a:r>
              <a:rPr lang="en-US" dirty="0"/>
              <a:t> as a way to say </a:t>
            </a:r>
            <a:r>
              <a:rPr lang="en-US" dirty="0" err="1"/>
              <a:t>ʻthank</a:t>
            </a:r>
            <a:r>
              <a:rPr lang="en-US" dirty="0"/>
              <a:t> </a:t>
            </a:r>
            <a:r>
              <a:rPr lang="en-US" dirty="0" err="1"/>
              <a:t>youʻ</a:t>
            </a:r>
            <a:r>
              <a:rPr lang="en-US" dirty="0"/>
              <a:t> for the instruction.  Chant by </a:t>
            </a:r>
            <a:r>
              <a:rPr lang="en-US" dirty="0" err="1"/>
              <a:t>Kehau</a:t>
            </a:r>
            <a:r>
              <a:rPr lang="en-US" dirty="0"/>
              <a:t> </a:t>
            </a:r>
            <a:r>
              <a:rPr lang="en-US" dirty="0" err="1"/>
              <a:t>Camara</a:t>
            </a:r>
            <a:r>
              <a:rPr lang="en-US" dirty="0"/>
              <a:t>.. </a:t>
            </a:r>
            <a:r>
              <a:rPr lang="en-US" dirty="0" err="1"/>
              <a:t>Blogs.ksbe.edu</a:t>
            </a:r>
            <a:r>
              <a:rPr lang="en-US" dirty="0"/>
              <a:t>.</a:t>
            </a: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22</a:t>
            </a:fld>
            <a:endParaRPr lang="en-US"/>
          </a:p>
        </p:txBody>
      </p:sp>
    </p:spTree>
    <p:extLst>
      <p:ext uri="{BB962C8B-B14F-4D97-AF65-F5344CB8AC3E}">
        <p14:creationId xmlns:p14="http://schemas.microsoft.com/office/powerpoint/2010/main" val="354808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a:t>This list of references is to provide sources of information.</a:t>
            </a: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23</a:t>
            </a:fld>
            <a:endParaRPr lang="en-US"/>
          </a:p>
        </p:txBody>
      </p:sp>
    </p:spTree>
    <p:extLst>
      <p:ext uri="{BB962C8B-B14F-4D97-AF65-F5344CB8AC3E}">
        <p14:creationId xmlns:p14="http://schemas.microsoft.com/office/powerpoint/2010/main" val="3984461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3</a:t>
            </a:fld>
            <a:endParaRPr lang="en-US"/>
          </a:p>
        </p:txBody>
      </p:sp>
    </p:spTree>
    <p:extLst>
      <p:ext uri="{BB962C8B-B14F-4D97-AF65-F5344CB8AC3E}">
        <p14:creationId xmlns:p14="http://schemas.microsoft.com/office/powerpoint/2010/main" val="3984461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start of the module opens in traditional protocol with the </a:t>
            </a:r>
            <a:r>
              <a:rPr lang="en-US" sz="1200" i="1" kern="1200" dirty="0">
                <a:solidFill>
                  <a:schemeClr val="tx1"/>
                </a:solidFill>
                <a:effectLst/>
                <a:latin typeface="+mn-lt"/>
                <a:ea typeface="+mn-ea"/>
                <a:cs typeface="+mn-cs"/>
              </a:rPr>
              <a:t>E </a:t>
            </a:r>
            <a:r>
              <a:rPr lang="en-US" sz="1200" i="1" kern="1200" dirty="0" err="1">
                <a:solidFill>
                  <a:schemeClr val="tx1"/>
                </a:solidFill>
                <a:effectLst/>
                <a:latin typeface="+mn-lt"/>
                <a:ea typeface="+mn-ea"/>
                <a:cs typeface="+mn-cs"/>
              </a:rPr>
              <a:t>Hō</a:t>
            </a:r>
            <a:r>
              <a:rPr lang="en-US" sz="1200" i="1" kern="1200" dirty="0">
                <a:solidFill>
                  <a:schemeClr val="tx1"/>
                </a:solidFill>
                <a:effectLst/>
                <a:latin typeface="+mn-lt"/>
                <a:ea typeface="+mn-ea"/>
                <a:cs typeface="+mn-cs"/>
              </a:rPr>
              <a:t> Mai</a:t>
            </a:r>
            <a:r>
              <a:rPr lang="en-US" sz="1200" kern="1200" dirty="0">
                <a:solidFill>
                  <a:schemeClr val="tx1"/>
                </a:solidFill>
                <a:effectLst/>
                <a:latin typeface="+mn-lt"/>
                <a:ea typeface="+mn-ea"/>
                <a:cs typeface="+mn-cs"/>
              </a:rPr>
              <a:t> chant, which talks about bringing everyone together, both student and educator, with everyone learning from each other. The class and educator chant together, repeating the chant three times, becoming louder each time. The chant is by Edith </a:t>
            </a:r>
            <a:r>
              <a:rPr lang="en-US" sz="1200" kern="1200" dirty="0" err="1">
                <a:solidFill>
                  <a:schemeClr val="tx1"/>
                </a:solidFill>
                <a:effectLst/>
                <a:latin typeface="+mn-lt"/>
                <a:ea typeface="+mn-ea"/>
                <a:cs typeface="+mn-cs"/>
              </a:rPr>
              <a:t>Kanakaʻole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Kanahele</a:t>
            </a:r>
            <a:r>
              <a:rPr lang="en-US" sz="1200" kern="1200" dirty="0">
                <a:solidFill>
                  <a:schemeClr val="tx1"/>
                </a:solidFill>
                <a:effectLst/>
                <a:latin typeface="+mn-lt"/>
                <a:ea typeface="+mn-ea"/>
                <a:cs typeface="+mn-cs"/>
              </a:rPr>
              <a:t> and can be played for the class to learn and chant together, </a:t>
            </a:r>
            <a:r>
              <a:rPr lang="en-US" sz="1200" u="sng" kern="1200" dirty="0">
                <a:solidFill>
                  <a:schemeClr val="tx1"/>
                </a:solidFill>
                <a:effectLst/>
                <a:latin typeface="+mn-lt"/>
                <a:ea typeface="+mn-ea"/>
                <a:cs typeface="+mn-cs"/>
                <a:hlinkClick r:id="rId3"/>
              </a:rPr>
              <a:t>https://youtu.be/32vcntOp0i4</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4BAF53EF-993C-FF42-8B62-CEF57763A78D}" type="slidenum">
              <a:rPr lang="en-US" smtClean="0"/>
              <a:t>4</a:t>
            </a:fld>
            <a:endParaRPr lang="en-US"/>
          </a:p>
        </p:txBody>
      </p:sp>
    </p:spTree>
    <p:extLst>
      <p:ext uri="{BB962C8B-B14F-4D97-AF65-F5344CB8AC3E}">
        <p14:creationId xmlns:p14="http://schemas.microsoft.com/office/powerpoint/2010/main" val="3984461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the chant, explain that when doing this in Hawai‘i, each student would introduce themselves and where they are from in the Hawaiian language, and explain what connects them to this place. Introductions would be shared in the following way:</a:t>
            </a:r>
          </a:p>
          <a:p>
            <a:r>
              <a:rPr lang="en-US" sz="1200" i="1" kern="1200" dirty="0">
                <a:solidFill>
                  <a:schemeClr val="tx1"/>
                </a:solidFill>
                <a:effectLst/>
                <a:latin typeface="+mn-lt"/>
                <a:ea typeface="+mn-ea"/>
                <a:cs typeface="+mn-cs"/>
              </a:rPr>
              <a:t>Aloha. </a:t>
            </a:r>
            <a:endParaRPr lang="en-US" sz="1200" kern="1200" dirty="0">
              <a:solidFill>
                <a:schemeClr val="tx1"/>
              </a:solidFill>
              <a:effectLst/>
              <a:latin typeface="+mn-lt"/>
              <a:ea typeface="+mn-ea"/>
              <a:cs typeface="+mn-cs"/>
            </a:endParaRPr>
          </a:p>
          <a:p>
            <a:r>
              <a:rPr lang="en-US" sz="1200" i="1" kern="1200" dirty="0" err="1">
                <a:solidFill>
                  <a:schemeClr val="tx1"/>
                </a:solidFill>
                <a:effectLst/>
                <a:latin typeface="+mn-lt"/>
                <a:ea typeface="+mn-ea"/>
                <a:cs typeface="+mn-cs"/>
              </a:rPr>
              <a:t>ʻO</a:t>
            </a:r>
            <a:r>
              <a:rPr lang="en-US" sz="1200" i="1" kern="1200" dirty="0">
                <a:solidFill>
                  <a:schemeClr val="tx1"/>
                </a:solidFill>
                <a:effectLst/>
                <a:latin typeface="+mn-lt"/>
                <a:ea typeface="+mn-ea"/>
                <a:cs typeface="+mn-cs"/>
              </a:rPr>
              <a:t> (first &amp; last name) </a:t>
            </a:r>
            <a:r>
              <a:rPr lang="en-US" sz="1200" i="1" kern="1200" dirty="0" err="1">
                <a:solidFill>
                  <a:schemeClr val="tx1"/>
                </a:solidFill>
                <a:effectLst/>
                <a:latin typeface="+mn-lt"/>
                <a:ea typeface="+mn-ea"/>
                <a:cs typeface="+mn-cs"/>
              </a:rPr>
              <a:t>koʻu</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inoa</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No (place of residence) </a:t>
            </a:r>
            <a:r>
              <a:rPr lang="en-US" sz="1200" i="1" kern="1200" dirty="0" err="1">
                <a:solidFill>
                  <a:schemeClr val="tx1"/>
                </a:solidFill>
                <a:effectLst/>
                <a:latin typeface="+mn-lt"/>
                <a:ea typeface="+mn-ea"/>
                <a:cs typeface="+mn-cs"/>
              </a:rPr>
              <a:t>mai</a:t>
            </a:r>
            <a:r>
              <a:rPr lang="en-US" sz="1200" i="1" kern="1200" dirty="0">
                <a:solidFill>
                  <a:schemeClr val="tx1"/>
                </a:solidFill>
                <a:effectLst/>
                <a:latin typeface="+mn-lt"/>
                <a:ea typeface="+mn-ea"/>
                <a:cs typeface="+mn-cs"/>
              </a:rPr>
              <a:t> au.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What makes me </a:t>
            </a:r>
            <a:r>
              <a:rPr lang="en-US" sz="1200" i="1" kern="1200" dirty="0" err="1">
                <a:solidFill>
                  <a:schemeClr val="tx1"/>
                </a:solidFill>
                <a:effectLst/>
                <a:latin typeface="+mn-lt"/>
                <a:ea typeface="+mn-ea"/>
                <a:cs typeface="+mn-cs"/>
              </a:rPr>
              <a:t>pili</a:t>
            </a:r>
            <a:r>
              <a:rPr lang="en-US" sz="1200" i="1" kern="1200" dirty="0">
                <a:solidFill>
                  <a:schemeClr val="tx1"/>
                </a:solidFill>
                <a:effectLst/>
                <a:latin typeface="+mn-lt"/>
                <a:ea typeface="+mn-ea"/>
                <a:cs typeface="+mn-cs"/>
              </a:rPr>
              <a:t> to Hawaii?</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Explain that by doing introductions in the Hawaiian language, the student is being connected to another worldview. Have each student introduce themselves in the Hawaiian language and explain how they connect to the place they come from. This activity allows the students to have a connection to place and creates relationships with communities. </a:t>
            </a: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5</a:t>
            </a:fld>
            <a:endParaRPr lang="en-US"/>
          </a:p>
        </p:txBody>
      </p:sp>
    </p:spTree>
    <p:extLst>
      <p:ext uri="{BB962C8B-B14F-4D97-AF65-F5344CB8AC3E}">
        <p14:creationId xmlns:p14="http://schemas.microsoft.com/office/powerpoint/2010/main" val="3984461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6</a:t>
            </a:fld>
            <a:endParaRPr lang="en-US"/>
          </a:p>
        </p:txBody>
      </p:sp>
    </p:spTree>
    <p:extLst>
      <p:ext uri="{BB962C8B-B14F-4D97-AF65-F5344CB8AC3E}">
        <p14:creationId xmlns:p14="http://schemas.microsoft.com/office/powerpoint/2010/main" val="3869705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 teacher will have the class read the </a:t>
            </a:r>
            <a:r>
              <a:rPr lang="en-US" dirty="0" err="1"/>
              <a:t>Moʻolelo</a:t>
            </a:r>
            <a:r>
              <a:rPr lang="en-US" dirty="0"/>
              <a:t> of </a:t>
            </a:r>
            <a:r>
              <a:rPr lang="en-US" dirty="0" err="1"/>
              <a:t>Hāloa</a:t>
            </a:r>
            <a:r>
              <a:rPr lang="en-US" dirty="0"/>
              <a:t> and prepare for a discuss in a group setting after the reading is finish. </a:t>
            </a:r>
            <a:r>
              <a:rPr lang="en-US" dirty="0" err="1">
                <a:solidFill>
                  <a:srgbClr val="362F2D"/>
                </a:solidFill>
                <a:highlight>
                  <a:srgbClr val="FFFFFF"/>
                </a:highlight>
                <a:latin typeface="Montserrat"/>
                <a:ea typeface="Montserrat"/>
                <a:cs typeface="Montserrat"/>
                <a:sym typeface="Montserrat"/>
              </a:rPr>
              <a:t>Moolelo</a:t>
            </a:r>
            <a:r>
              <a:rPr lang="en-US" dirty="0">
                <a:solidFill>
                  <a:srgbClr val="362F2D"/>
                </a:solidFill>
                <a:highlight>
                  <a:srgbClr val="FFFFFF"/>
                </a:highlight>
                <a:latin typeface="Montserrat"/>
                <a:ea typeface="Montserrat"/>
                <a:cs typeface="Montserrat"/>
                <a:sym typeface="Montserrat"/>
              </a:rPr>
              <a:t> Hawaii </a:t>
            </a:r>
            <a:r>
              <a:rPr lang="en-US" dirty="0" err="1">
                <a:solidFill>
                  <a:srgbClr val="362F2D"/>
                </a:solidFill>
                <a:highlight>
                  <a:srgbClr val="FFFFFF"/>
                </a:highlight>
                <a:latin typeface="Montserrat"/>
                <a:ea typeface="Montserrat"/>
                <a:cs typeface="Montserrat"/>
                <a:sym typeface="Montserrat"/>
              </a:rPr>
              <a:t>Kahiko</a:t>
            </a:r>
            <a:r>
              <a:rPr lang="en-US" dirty="0">
                <a:solidFill>
                  <a:srgbClr val="362F2D"/>
                </a:solidFill>
                <a:highlight>
                  <a:srgbClr val="FFFFFF"/>
                </a:highlight>
                <a:latin typeface="Montserrat"/>
                <a:ea typeface="Montserrat"/>
                <a:cs typeface="Montserrat"/>
                <a:sym typeface="Montserrat"/>
              </a:rPr>
              <a:t>, </a:t>
            </a:r>
            <a:r>
              <a:rPr lang="en-US" dirty="0" err="1">
                <a:solidFill>
                  <a:srgbClr val="362F2D"/>
                </a:solidFill>
                <a:highlight>
                  <a:srgbClr val="FFFFFF"/>
                </a:highlight>
                <a:latin typeface="Montserrat"/>
                <a:ea typeface="Montserrat"/>
                <a:cs typeface="Montserrat"/>
                <a:sym typeface="Montserrat"/>
              </a:rPr>
              <a:t>Mokuna</a:t>
            </a:r>
            <a:r>
              <a:rPr lang="en-US" dirty="0">
                <a:solidFill>
                  <a:srgbClr val="362F2D"/>
                </a:solidFill>
                <a:highlight>
                  <a:srgbClr val="FFFFFF"/>
                </a:highlight>
                <a:latin typeface="Montserrat"/>
                <a:ea typeface="Montserrat"/>
                <a:cs typeface="Montserrat"/>
                <a:sym typeface="Montserrat"/>
              </a:rPr>
              <a:t> III, </a:t>
            </a:r>
            <a:r>
              <a:rPr lang="en-US" dirty="0" err="1">
                <a:solidFill>
                  <a:srgbClr val="362F2D"/>
                </a:solidFill>
                <a:highlight>
                  <a:srgbClr val="FFFFFF"/>
                </a:highlight>
                <a:latin typeface="Montserrat"/>
                <a:ea typeface="Montserrat"/>
                <a:cs typeface="Montserrat"/>
                <a:sym typeface="Montserrat"/>
              </a:rPr>
              <a:t>Ka</a:t>
            </a:r>
            <a:r>
              <a:rPr lang="en-US" dirty="0">
                <a:solidFill>
                  <a:srgbClr val="362F2D"/>
                </a:solidFill>
                <a:highlight>
                  <a:srgbClr val="FFFFFF"/>
                </a:highlight>
                <a:latin typeface="Montserrat"/>
                <a:ea typeface="Montserrat"/>
                <a:cs typeface="Montserrat"/>
                <a:sym typeface="Montserrat"/>
              </a:rPr>
              <a:t> </a:t>
            </a:r>
            <a:r>
              <a:rPr lang="en-US" dirty="0" err="1">
                <a:solidFill>
                  <a:srgbClr val="362F2D"/>
                </a:solidFill>
                <a:highlight>
                  <a:srgbClr val="FFFFFF"/>
                </a:highlight>
                <a:latin typeface="Montserrat"/>
                <a:ea typeface="Montserrat"/>
                <a:cs typeface="Montserrat"/>
                <a:sym typeface="Montserrat"/>
              </a:rPr>
              <a:t>Naʻi</a:t>
            </a:r>
            <a:r>
              <a:rPr lang="en-US" dirty="0">
                <a:solidFill>
                  <a:srgbClr val="362F2D"/>
                </a:solidFill>
                <a:highlight>
                  <a:srgbClr val="FFFFFF"/>
                </a:highlight>
                <a:latin typeface="Montserrat"/>
                <a:ea typeface="Montserrat"/>
                <a:cs typeface="Montserrat"/>
                <a:sym typeface="Montserrat"/>
              </a:rPr>
              <a:t> </a:t>
            </a:r>
            <a:r>
              <a:rPr lang="en-US" dirty="0" err="1">
                <a:solidFill>
                  <a:srgbClr val="362F2D"/>
                </a:solidFill>
                <a:highlight>
                  <a:srgbClr val="FFFFFF"/>
                </a:highlight>
                <a:latin typeface="Montserrat"/>
                <a:ea typeface="Montserrat"/>
                <a:cs typeface="Montserrat"/>
                <a:sym typeface="Montserrat"/>
              </a:rPr>
              <a:t>Aupuni</a:t>
            </a:r>
            <a:r>
              <a:rPr lang="en-US" dirty="0">
                <a:solidFill>
                  <a:srgbClr val="362F2D"/>
                </a:solidFill>
                <a:highlight>
                  <a:srgbClr val="FFFFFF"/>
                </a:highlight>
                <a:latin typeface="Montserrat"/>
                <a:ea typeface="Montserrat"/>
                <a:cs typeface="Montserrat"/>
                <a:sym typeface="Montserrat"/>
              </a:rPr>
              <a:t>, Volume II, Number 18, 22 June 1906.</a:t>
            </a:r>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7</a:t>
            </a:fld>
            <a:endParaRPr lang="en-US"/>
          </a:p>
        </p:txBody>
      </p:sp>
    </p:spTree>
    <p:extLst>
      <p:ext uri="{BB962C8B-B14F-4D97-AF65-F5344CB8AC3E}">
        <p14:creationId xmlns:p14="http://schemas.microsoft.com/office/powerpoint/2010/main" val="3984461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Page two of the </a:t>
            </a:r>
            <a:r>
              <a:rPr lang="en-US" dirty="0" err="1"/>
              <a:t>Moʻolelo</a:t>
            </a:r>
            <a:r>
              <a:rPr lang="en-US" dirty="0"/>
              <a:t> O </a:t>
            </a:r>
            <a:r>
              <a:rPr lang="en-US" dirty="0" err="1"/>
              <a:t>Haloa</a:t>
            </a:r>
            <a:r>
              <a:rPr lang="en-US" dirty="0"/>
              <a:t> for the students to read. </a:t>
            </a:r>
            <a:r>
              <a:rPr lang="en-US" sz="1200" dirty="0" err="1">
                <a:solidFill>
                  <a:srgbClr val="362F2D"/>
                </a:solidFill>
                <a:highlight>
                  <a:srgbClr val="FFFFFF"/>
                </a:highlight>
                <a:latin typeface="Montserrat"/>
                <a:ea typeface="Montserrat"/>
                <a:cs typeface="Montserrat"/>
                <a:sym typeface="Montserrat"/>
              </a:rPr>
              <a:t>Moolelo</a:t>
            </a:r>
            <a:r>
              <a:rPr lang="en-US" sz="1200" dirty="0">
                <a:solidFill>
                  <a:srgbClr val="362F2D"/>
                </a:solidFill>
                <a:highlight>
                  <a:srgbClr val="FFFFFF"/>
                </a:highlight>
                <a:latin typeface="Montserrat"/>
                <a:ea typeface="Montserrat"/>
                <a:cs typeface="Montserrat"/>
                <a:sym typeface="Montserrat"/>
              </a:rPr>
              <a:t> Hawaii </a:t>
            </a:r>
            <a:r>
              <a:rPr lang="en-US" sz="1200" dirty="0" err="1">
                <a:solidFill>
                  <a:srgbClr val="362F2D"/>
                </a:solidFill>
                <a:highlight>
                  <a:srgbClr val="FFFFFF"/>
                </a:highlight>
                <a:latin typeface="Montserrat"/>
                <a:ea typeface="Montserrat"/>
                <a:cs typeface="Montserrat"/>
                <a:sym typeface="Montserrat"/>
              </a:rPr>
              <a:t>Kahiko</a:t>
            </a:r>
            <a:r>
              <a:rPr lang="en-US" sz="1200" dirty="0">
                <a:solidFill>
                  <a:srgbClr val="362F2D"/>
                </a:solidFill>
                <a:highlight>
                  <a:srgbClr val="FFFFFF"/>
                </a:highlight>
                <a:latin typeface="Montserrat"/>
                <a:ea typeface="Montserrat"/>
                <a:cs typeface="Montserrat"/>
                <a:sym typeface="Montserrat"/>
              </a:rPr>
              <a:t>, </a:t>
            </a:r>
            <a:r>
              <a:rPr lang="en-US" sz="1200" dirty="0" err="1">
                <a:solidFill>
                  <a:srgbClr val="362F2D"/>
                </a:solidFill>
                <a:highlight>
                  <a:srgbClr val="FFFFFF"/>
                </a:highlight>
                <a:latin typeface="Montserrat"/>
                <a:ea typeface="Montserrat"/>
                <a:cs typeface="Montserrat"/>
                <a:sym typeface="Montserrat"/>
              </a:rPr>
              <a:t>Mokuna</a:t>
            </a:r>
            <a:r>
              <a:rPr lang="en-US" sz="1200" dirty="0">
                <a:solidFill>
                  <a:srgbClr val="362F2D"/>
                </a:solidFill>
                <a:highlight>
                  <a:srgbClr val="FFFFFF"/>
                </a:highlight>
                <a:latin typeface="Montserrat"/>
                <a:ea typeface="Montserrat"/>
                <a:cs typeface="Montserrat"/>
                <a:sym typeface="Montserrat"/>
              </a:rPr>
              <a:t> III, </a:t>
            </a:r>
            <a:r>
              <a:rPr lang="en-US" sz="1200" dirty="0" err="1">
                <a:solidFill>
                  <a:srgbClr val="362F2D"/>
                </a:solidFill>
                <a:highlight>
                  <a:srgbClr val="FFFFFF"/>
                </a:highlight>
                <a:latin typeface="Montserrat"/>
                <a:ea typeface="Montserrat"/>
                <a:cs typeface="Montserrat"/>
                <a:sym typeface="Montserrat"/>
              </a:rPr>
              <a:t>Ka</a:t>
            </a:r>
            <a:r>
              <a:rPr lang="en-US" sz="1200" dirty="0">
                <a:solidFill>
                  <a:srgbClr val="362F2D"/>
                </a:solidFill>
                <a:highlight>
                  <a:srgbClr val="FFFFFF"/>
                </a:highlight>
                <a:latin typeface="Montserrat"/>
                <a:ea typeface="Montserrat"/>
                <a:cs typeface="Montserrat"/>
                <a:sym typeface="Montserrat"/>
              </a:rPr>
              <a:t> </a:t>
            </a:r>
            <a:r>
              <a:rPr lang="en-US" sz="1200" dirty="0" err="1">
                <a:solidFill>
                  <a:srgbClr val="362F2D"/>
                </a:solidFill>
                <a:highlight>
                  <a:srgbClr val="FFFFFF"/>
                </a:highlight>
                <a:latin typeface="Montserrat"/>
                <a:ea typeface="Montserrat"/>
                <a:cs typeface="Montserrat"/>
                <a:sym typeface="Montserrat"/>
              </a:rPr>
              <a:t>Naʻi</a:t>
            </a:r>
            <a:r>
              <a:rPr lang="en-US" sz="1200" dirty="0">
                <a:solidFill>
                  <a:srgbClr val="362F2D"/>
                </a:solidFill>
                <a:highlight>
                  <a:srgbClr val="FFFFFF"/>
                </a:highlight>
                <a:latin typeface="Montserrat"/>
                <a:ea typeface="Montserrat"/>
                <a:cs typeface="Montserrat"/>
                <a:sym typeface="Montserrat"/>
              </a:rPr>
              <a:t> </a:t>
            </a:r>
            <a:r>
              <a:rPr lang="en-US" sz="1200" dirty="0" err="1">
                <a:solidFill>
                  <a:srgbClr val="362F2D"/>
                </a:solidFill>
                <a:highlight>
                  <a:srgbClr val="FFFFFF"/>
                </a:highlight>
                <a:latin typeface="Montserrat"/>
                <a:ea typeface="Montserrat"/>
                <a:cs typeface="Montserrat"/>
                <a:sym typeface="Montserrat"/>
              </a:rPr>
              <a:t>Aupuni</a:t>
            </a:r>
            <a:r>
              <a:rPr lang="en-US" sz="1200" dirty="0">
                <a:solidFill>
                  <a:srgbClr val="362F2D"/>
                </a:solidFill>
                <a:highlight>
                  <a:srgbClr val="FFFFFF"/>
                </a:highlight>
                <a:latin typeface="Montserrat"/>
                <a:ea typeface="Montserrat"/>
                <a:cs typeface="Montserrat"/>
                <a:sym typeface="Montserrat"/>
              </a:rPr>
              <a:t>, Volume II, Number 18, 22 June 1906.</a:t>
            </a:r>
            <a:endParaRPr lang="en-US" sz="1200" dirty="0"/>
          </a:p>
        </p:txBody>
      </p:sp>
      <p:sp>
        <p:nvSpPr>
          <p:cNvPr id="4" name="Slide Number Placeholder 3"/>
          <p:cNvSpPr>
            <a:spLocks noGrp="1"/>
          </p:cNvSpPr>
          <p:nvPr>
            <p:ph type="sldNum" sz="quarter" idx="5"/>
          </p:nvPr>
        </p:nvSpPr>
        <p:spPr/>
        <p:txBody>
          <a:bodyPr/>
          <a:lstStyle/>
          <a:p>
            <a:fld id="{4BAF53EF-993C-FF42-8B62-CEF57763A78D}" type="slidenum">
              <a:rPr lang="en-US" smtClean="0"/>
              <a:t>8</a:t>
            </a:fld>
            <a:endParaRPr lang="en-US"/>
          </a:p>
        </p:txBody>
      </p:sp>
    </p:spTree>
    <p:extLst>
      <p:ext uri="{BB962C8B-B14F-4D97-AF65-F5344CB8AC3E}">
        <p14:creationId xmlns:p14="http://schemas.microsoft.com/office/powerpoint/2010/main" val="3984461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The teacher will have the class retell the story, include who the key players were, and see if they can remember the beginning, middle, and end of the story. This activity shows how to remember a dynamic through storytelling by using the key references.</a:t>
            </a:r>
          </a:p>
        </p:txBody>
      </p:sp>
      <p:sp>
        <p:nvSpPr>
          <p:cNvPr id="4" name="Slide Number Placeholder 3"/>
          <p:cNvSpPr>
            <a:spLocks noGrp="1"/>
          </p:cNvSpPr>
          <p:nvPr>
            <p:ph type="sldNum" sz="quarter" idx="5"/>
          </p:nvPr>
        </p:nvSpPr>
        <p:spPr/>
        <p:txBody>
          <a:bodyPr/>
          <a:lstStyle/>
          <a:p>
            <a:fld id="{4BAF53EF-993C-FF42-8B62-CEF57763A78D}" type="slidenum">
              <a:rPr lang="en-US" smtClean="0"/>
              <a:t>9</a:t>
            </a:fld>
            <a:endParaRPr lang="en-US"/>
          </a:p>
        </p:txBody>
      </p:sp>
    </p:spTree>
    <p:extLst>
      <p:ext uri="{BB962C8B-B14F-4D97-AF65-F5344CB8AC3E}">
        <p14:creationId xmlns:p14="http://schemas.microsoft.com/office/powerpoint/2010/main" val="3984461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ow ink)">
    <p:spTree>
      <p:nvGrpSpPr>
        <p:cNvPr id="1" name=""/>
        <p:cNvGrpSpPr/>
        <p:nvPr/>
      </p:nvGrpSpPr>
      <p:grpSpPr>
        <a:xfrm>
          <a:off x="0" y="0"/>
          <a:ext cx="0" cy="0"/>
          <a:chOff x="0" y="0"/>
          <a:chExt cx="0" cy="0"/>
        </a:xfrm>
      </p:grpSpPr>
      <p:sp>
        <p:nvSpPr>
          <p:cNvPr id="3" name="Title 2"/>
          <p:cNvSpPr>
            <a:spLocks noGrp="1"/>
          </p:cNvSpPr>
          <p:nvPr>
            <p:ph type="title"/>
          </p:nvPr>
        </p:nvSpPr>
        <p:spPr>
          <a:xfrm>
            <a:off x="738189" y="2164956"/>
            <a:ext cx="10715627" cy="743347"/>
          </a:xfrm>
        </p:spPr>
        <p:txBody>
          <a:bodyPr>
            <a:normAutofit/>
          </a:bodyPr>
          <a:lstStyle>
            <a:lvl1pPr>
              <a:defRPr sz="4000" b="0">
                <a:solidFill>
                  <a:srgbClr val="005288"/>
                </a:solidFill>
                <a:latin typeface="+mj-lt"/>
                <a:cs typeface="Arial"/>
              </a:defRPr>
            </a:lvl1pPr>
          </a:lstStyle>
          <a:p>
            <a:r>
              <a:rPr lang="en-US" dirty="0"/>
              <a:t>Click to edit Master title style</a:t>
            </a:r>
          </a:p>
        </p:txBody>
      </p:sp>
      <p:sp>
        <p:nvSpPr>
          <p:cNvPr id="6" name="Text Placeholder 5"/>
          <p:cNvSpPr>
            <a:spLocks noGrp="1"/>
          </p:cNvSpPr>
          <p:nvPr>
            <p:ph type="body" sz="quarter" idx="10"/>
          </p:nvPr>
        </p:nvSpPr>
        <p:spPr>
          <a:xfrm>
            <a:off x="745067" y="2895600"/>
            <a:ext cx="10708748" cy="1148366"/>
          </a:xfrm>
        </p:spPr>
        <p:txBody>
          <a:bodyPr>
            <a:normAutofit/>
          </a:bodyPr>
          <a:lstStyle>
            <a:lvl1pPr marL="0" indent="0">
              <a:buNone/>
              <a:defRPr sz="1600">
                <a:solidFill>
                  <a:srgbClr val="43484E"/>
                </a:solidFill>
                <a:latin typeface="+mj-lt"/>
                <a:cs typeface="Arial"/>
              </a:defRPr>
            </a:lvl1pPr>
          </a:lstStyle>
          <a:p>
            <a:pPr lvl="0"/>
            <a:r>
              <a:rPr lang="en-US" dirty="0"/>
              <a:t>Click to edit Master text styles</a:t>
            </a:r>
          </a:p>
        </p:txBody>
      </p:sp>
    </p:spTree>
    <p:extLst>
      <p:ext uri="{BB962C8B-B14F-4D97-AF65-F5344CB8AC3E}">
        <p14:creationId xmlns:p14="http://schemas.microsoft.com/office/powerpoint/2010/main" val="949440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738194" y="2098850"/>
            <a:ext cx="5129793" cy="3473276"/>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5" name="Text Placeholder 4"/>
          <p:cNvSpPr>
            <a:spLocks noGrp="1"/>
          </p:cNvSpPr>
          <p:nvPr>
            <p:ph type="body" sz="quarter" idx="3" hasCustomPrompt="1"/>
          </p:nvPr>
        </p:nvSpPr>
        <p:spPr>
          <a:xfrm>
            <a:off x="6322005" y="1579099"/>
            <a:ext cx="5131808"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 name="Content Placeholder 5"/>
          <p:cNvSpPr>
            <a:spLocks noGrp="1"/>
          </p:cNvSpPr>
          <p:nvPr>
            <p:ph sz="quarter" idx="4" hasCustomPrompt="1"/>
          </p:nvPr>
        </p:nvSpPr>
        <p:spPr>
          <a:xfrm>
            <a:off x="6322005" y="2098850"/>
            <a:ext cx="5131808" cy="3473276"/>
          </a:xfrm>
          <a:prstGeom prst="rect">
            <a:avLst/>
          </a:prstGeom>
        </p:spPr>
        <p:txBody>
          <a:bodyPr/>
          <a:lstStyle>
            <a:lvl1pPr>
              <a:lnSpc>
                <a:spcPts val="2400"/>
              </a:lnSpc>
              <a:spcBef>
                <a:spcPts val="1000"/>
              </a:spcBef>
              <a:defRPr sz="2000" baseline="0"/>
            </a:lvl1pPr>
            <a:lvl2pPr>
              <a:spcBef>
                <a:spcPts val="1000"/>
              </a:spcBef>
              <a:defRPr sz="1800"/>
            </a:lvl2pPr>
            <a:lvl3pPr>
              <a:spcBef>
                <a:spcPts val="1000"/>
              </a:spcBef>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19" name="Text Placeholder 4"/>
          <p:cNvSpPr>
            <a:spLocks noGrp="1"/>
          </p:cNvSpPr>
          <p:nvPr>
            <p:ph type="body" sz="quarter" idx="12" hasCustomPrompt="1"/>
          </p:nvPr>
        </p:nvSpPr>
        <p:spPr>
          <a:xfrm>
            <a:off x="711200" y="1579099"/>
            <a:ext cx="5131808"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0"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sp>
        <p:nvSpPr>
          <p:cNvPr id="12" name="Slide Number Placeholder 11">
            <a:extLst>
              <a:ext uri="{FF2B5EF4-FFF2-40B4-BE49-F238E27FC236}">
                <a16:creationId xmlns:a16="http://schemas.microsoft.com/office/drawing/2014/main" id="{BA1FB061-3945-984E-B19F-EFD8A4ED4959}"/>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spTree>
    <p:extLst>
      <p:ext uri="{BB962C8B-B14F-4D97-AF65-F5344CB8AC3E}">
        <p14:creationId xmlns:p14="http://schemas.microsoft.com/office/powerpoint/2010/main" val="1460617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person, person, boy, child&#10;&#10;Description automatically generated">
            <a:extLst>
              <a:ext uri="{FF2B5EF4-FFF2-40B4-BE49-F238E27FC236}">
                <a16:creationId xmlns:a16="http://schemas.microsoft.com/office/drawing/2014/main" id="{50ABA285-B143-4443-A825-3738EAF52CB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C9B86FCD-6BA9-694B-A64A-36883B42361C}"/>
              </a:ext>
            </a:extLst>
          </p:cNvPr>
          <p:cNvSpPr/>
          <p:nvPr userDrawn="1"/>
        </p:nvSpPr>
        <p:spPr>
          <a:xfrm>
            <a:off x="6096000" y="0"/>
            <a:ext cx="6096000" cy="6858000"/>
          </a:xfrm>
          <a:prstGeom prst="rect">
            <a:avLst/>
          </a:prstGeom>
          <a:solidFill>
            <a:srgbClr val="5A5B5D">
              <a:alpha val="72941"/>
            </a:srgbClr>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7A81BF64-81BE-3944-A21C-CA7BB5AC4A9D}"/>
              </a:ext>
            </a:extLst>
          </p:cNvPr>
          <p:cNvSpPr/>
          <p:nvPr userDrawn="1"/>
        </p:nvSpPr>
        <p:spPr>
          <a:xfrm>
            <a:off x="0" y="0"/>
            <a:ext cx="6096000" cy="6858000"/>
          </a:xfrm>
          <a:prstGeom prst="rect">
            <a:avLst/>
          </a:prstGeom>
          <a:solidFill>
            <a:srgbClr val="005188">
              <a:alpha val="72941"/>
            </a:srgbClr>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Slide Number Placeholder 5">
            <a:extLst>
              <a:ext uri="{FF2B5EF4-FFF2-40B4-BE49-F238E27FC236}">
                <a16:creationId xmlns:a16="http://schemas.microsoft.com/office/drawing/2014/main" id="{1325908E-DDB4-4D4C-855A-C7F2176C3F54}"/>
              </a:ext>
            </a:extLst>
          </p:cNvPr>
          <p:cNvSpPr>
            <a:spLocks noGrp="1"/>
          </p:cNvSpPr>
          <p:nvPr>
            <p:ph type="sldNum" sz="quarter" idx="12"/>
          </p:nvPr>
        </p:nvSpPr>
        <p:spPr>
          <a:xfrm>
            <a:off x="10968043" y="6409008"/>
            <a:ext cx="485773" cy="201827"/>
          </a:xfrm>
        </p:spPr>
        <p:txBody>
          <a:bodyPr lIns="0" tIns="0" rIns="0" bIns="0" anchor="t" anchorCtr="0"/>
          <a:lstStyle>
            <a:lvl1pPr algn="r">
              <a:defRPr sz="1000" b="0" i="0">
                <a:solidFill>
                  <a:schemeClr val="bg1"/>
                </a:solidFill>
                <a:latin typeface="Franklin Gothic Medium" panose="020B0603020102020204" pitchFamily="34" charset="0"/>
                <a:cs typeface="Times New Roman" panose="02020603050405020304" pitchFamily="18" charset="0"/>
              </a:defRPr>
            </a:lvl1pPr>
          </a:lstStyle>
          <a:p>
            <a:fld id="{8FCC257D-A786-9244-9E17-CE618C8B9275}" type="slidenum">
              <a:rPr lang="en-US" smtClean="0"/>
              <a:pPr/>
              <a:t>‹#›</a:t>
            </a:fld>
            <a:endParaRPr lang="en-US" dirty="0"/>
          </a:p>
        </p:txBody>
      </p:sp>
      <p:sp>
        <p:nvSpPr>
          <p:cNvPr id="8" name="Footer Placeholder 10">
            <a:extLst>
              <a:ext uri="{FF2B5EF4-FFF2-40B4-BE49-F238E27FC236}">
                <a16:creationId xmlns:a16="http://schemas.microsoft.com/office/drawing/2014/main" id="{067004B6-D9E8-B347-8C38-1EA40A40B6C1}"/>
              </a:ext>
            </a:extLst>
          </p:cNvPr>
          <p:cNvSpPr>
            <a:spLocks noGrp="1"/>
          </p:cNvSpPr>
          <p:nvPr>
            <p:ph type="ftr" sz="quarter" idx="11"/>
          </p:nvPr>
        </p:nvSpPr>
        <p:spPr>
          <a:xfrm>
            <a:off x="6534987" y="6302861"/>
            <a:ext cx="4443413" cy="365125"/>
          </a:xfrm>
        </p:spPr>
        <p:txBody>
          <a:bodyPr/>
          <a:lstStyle>
            <a:lvl1pPr>
              <a:defRPr>
                <a:ln>
                  <a:noFill/>
                </a:ln>
                <a:solidFill>
                  <a:schemeClr val="bg1"/>
                </a:solidFill>
              </a:defRPr>
            </a:lvl1pPr>
          </a:lstStyle>
          <a:p>
            <a:r>
              <a:rPr lang="en-US" dirty="0"/>
              <a:t>Federal Emergency Management Agency</a:t>
            </a:r>
          </a:p>
        </p:txBody>
      </p:sp>
      <p:sp>
        <p:nvSpPr>
          <p:cNvPr id="10" name="Content Placeholder 3">
            <a:extLst>
              <a:ext uri="{FF2B5EF4-FFF2-40B4-BE49-F238E27FC236}">
                <a16:creationId xmlns:a16="http://schemas.microsoft.com/office/drawing/2014/main" id="{7E2ECF73-45E0-0843-9F3F-68C69CE41040}"/>
              </a:ext>
            </a:extLst>
          </p:cNvPr>
          <p:cNvSpPr>
            <a:spLocks noGrp="1"/>
          </p:cNvSpPr>
          <p:nvPr>
            <p:ph sz="half" idx="13" hasCustomPrompt="1"/>
          </p:nvPr>
        </p:nvSpPr>
        <p:spPr>
          <a:xfrm>
            <a:off x="688767" y="2154312"/>
            <a:ext cx="5129793" cy="3473276"/>
          </a:xfrm>
          <a:prstGeom prst="rect">
            <a:avLst/>
          </a:prstGeom>
        </p:spPr>
        <p:txBody>
          <a:bodyPr/>
          <a:lstStyle>
            <a:lvl1pPr>
              <a:lnSpc>
                <a:spcPts val="2400"/>
              </a:lnSpc>
              <a:spcBef>
                <a:spcPts val="1000"/>
              </a:spcBef>
              <a:defRPr sz="2000" baseline="0">
                <a:solidFill>
                  <a:schemeClr val="bg1"/>
                </a:solidFill>
              </a:defRPr>
            </a:lvl1pPr>
            <a:lvl2pPr>
              <a:spcBef>
                <a:spcPts val="1000"/>
              </a:spcBef>
              <a:defRPr sz="1800" baseline="0">
                <a:solidFill>
                  <a:schemeClr val="bg1"/>
                </a:solidFill>
              </a:defRPr>
            </a:lvl2pPr>
            <a:lvl3pPr>
              <a:spcBef>
                <a:spcPts val="1000"/>
              </a:spcBef>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11" name="Text Placeholder 4">
            <a:extLst>
              <a:ext uri="{FF2B5EF4-FFF2-40B4-BE49-F238E27FC236}">
                <a16:creationId xmlns:a16="http://schemas.microsoft.com/office/drawing/2014/main" id="{A98E5884-686F-1C45-A0EF-76C8A0A2373C}"/>
              </a:ext>
            </a:extLst>
          </p:cNvPr>
          <p:cNvSpPr>
            <a:spLocks noGrp="1"/>
          </p:cNvSpPr>
          <p:nvPr>
            <p:ph type="body" sz="quarter" idx="14" hasCustomPrompt="1"/>
          </p:nvPr>
        </p:nvSpPr>
        <p:spPr>
          <a:xfrm>
            <a:off x="661773" y="1634561"/>
            <a:ext cx="5131808" cy="371679"/>
          </a:xfrm>
          <a:prstGeom prst="rect">
            <a:avLst/>
          </a:prstGeom>
        </p:spPr>
        <p:txBody>
          <a:bodyPr anchor="b">
            <a:noAutofit/>
          </a:bodyPr>
          <a:lstStyle>
            <a:lvl1pPr marL="0" indent="0">
              <a:buNone/>
              <a:defRPr sz="2800" b="1">
                <a:solidFill>
                  <a:schemeClr val="bg1"/>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8" name="Content Placeholder 3">
            <a:extLst>
              <a:ext uri="{FF2B5EF4-FFF2-40B4-BE49-F238E27FC236}">
                <a16:creationId xmlns:a16="http://schemas.microsoft.com/office/drawing/2014/main" id="{57EDE04E-08FC-3448-A184-27468B3BF063}"/>
              </a:ext>
            </a:extLst>
          </p:cNvPr>
          <p:cNvSpPr>
            <a:spLocks noGrp="1"/>
          </p:cNvSpPr>
          <p:nvPr>
            <p:ph sz="half" idx="15" hasCustomPrompt="1"/>
          </p:nvPr>
        </p:nvSpPr>
        <p:spPr>
          <a:xfrm>
            <a:off x="6479111" y="2207696"/>
            <a:ext cx="5129793" cy="3473276"/>
          </a:xfrm>
          <a:prstGeom prst="rect">
            <a:avLst/>
          </a:prstGeom>
        </p:spPr>
        <p:txBody>
          <a:bodyPr/>
          <a:lstStyle>
            <a:lvl1pPr>
              <a:lnSpc>
                <a:spcPts val="2400"/>
              </a:lnSpc>
              <a:spcBef>
                <a:spcPts val="1000"/>
              </a:spcBef>
              <a:defRPr sz="2000" baseline="0">
                <a:solidFill>
                  <a:schemeClr val="bg1"/>
                </a:solidFill>
              </a:defRPr>
            </a:lvl1pPr>
            <a:lvl2pPr>
              <a:spcBef>
                <a:spcPts val="1000"/>
              </a:spcBef>
              <a:defRPr sz="1800" baseline="0">
                <a:solidFill>
                  <a:schemeClr val="bg1"/>
                </a:solidFill>
              </a:defRPr>
            </a:lvl2pPr>
            <a:lvl3pPr>
              <a:spcBef>
                <a:spcPts val="1000"/>
              </a:spcBef>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19" name="Text Placeholder 4">
            <a:extLst>
              <a:ext uri="{FF2B5EF4-FFF2-40B4-BE49-F238E27FC236}">
                <a16:creationId xmlns:a16="http://schemas.microsoft.com/office/drawing/2014/main" id="{826B8427-E58C-1441-B60A-E7E51621D610}"/>
              </a:ext>
            </a:extLst>
          </p:cNvPr>
          <p:cNvSpPr>
            <a:spLocks noGrp="1"/>
          </p:cNvSpPr>
          <p:nvPr>
            <p:ph type="body" sz="quarter" idx="16" hasCustomPrompt="1"/>
          </p:nvPr>
        </p:nvSpPr>
        <p:spPr>
          <a:xfrm>
            <a:off x="6452117" y="1687945"/>
            <a:ext cx="5131808" cy="371679"/>
          </a:xfrm>
          <a:prstGeom prst="rect">
            <a:avLst/>
          </a:prstGeom>
        </p:spPr>
        <p:txBody>
          <a:bodyPr anchor="b">
            <a:noAutofit/>
          </a:bodyPr>
          <a:lstStyle>
            <a:lvl1pPr marL="0" indent="0">
              <a:buNone/>
              <a:defRPr sz="2800" b="1">
                <a:solidFill>
                  <a:schemeClr val="bg1"/>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Tree>
    <p:extLst>
      <p:ext uri="{BB962C8B-B14F-4D97-AF65-F5344CB8AC3E}">
        <p14:creationId xmlns:p14="http://schemas.microsoft.com/office/powerpoint/2010/main" val="3032822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sp>
        <p:nvSpPr>
          <p:cNvPr id="10" name="Slide Number Placeholder 11">
            <a:extLst>
              <a:ext uri="{FF2B5EF4-FFF2-40B4-BE49-F238E27FC236}">
                <a16:creationId xmlns:a16="http://schemas.microsoft.com/office/drawing/2014/main" id="{254866EA-8482-8548-8A4F-3E9E3B6AB291}"/>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spTree>
    <p:extLst>
      <p:ext uri="{BB962C8B-B14F-4D97-AF65-F5344CB8AC3E}">
        <p14:creationId xmlns:p14="http://schemas.microsoft.com/office/powerpoint/2010/main" val="3199421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4" name="Content Placeholder 2"/>
          <p:cNvSpPr>
            <a:spLocks noGrp="1"/>
          </p:cNvSpPr>
          <p:nvPr>
            <p:ph sz="half" idx="1" hasCustomPrompt="1"/>
          </p:nvPr>
        </p:nvSpPr>
        <p:spPr>
          <a:xfrm>
            <a:off x="738193" y="1549400"/>
            <a:ext cx="10715625" cy="4022725"/>
          </a:xfrm>
          <a:prstGeom prst="rect">
            <a:avLst/>
          </a:prstGeom>
        </p:spPr>
        <p:txBody>
          <a:bodyPr/>
          <a:lstStyle>
            <a:lvl1pPr marL="452628" indent="-457200">
              <a:buClr>
                <a:srgbClr val="101820"/>
              </a:buClr>
              <a:buFont typeface="+mj-lt"/>
              <a:buAutoNum type="arabicPeriod"/>
              <a:defRPr sz="2000">
                <a:solidFill>
                  <a:srgbClr val="101820"/>
                </a:solidFill>
              </a:defRPr>
            </a:lvl1pPr>
            <a:lvl2pPr marL="800100" indent="-342900">
              <a:spcBef>
                <a:spcPts val="1000"/>
              </a:spcBef>
              <a:buClr>
                <a:srgbClr val="101820"/>
              </a:buClr>
              <a:buSzPct val="100000"/>
              <a:buFont typeface="+mj-lt"/>
              <a:buAutoNum type="alphaLcPeriod"/>
              <a:defRPr sz="1800">
                <a:solidFill>
                  <a:srgbClr val="101820"/>
                </a:solidFill>
              </a:defRPr>
            </a:lvl2pPr>
            <a:lvl3pPr marL="1143000" indent="-228600">
              <a:spcBef>
                <a:spcPts val="1000"/>
              </a:spcBef>
              <a:buFont typeface="Wingdings" charset="2"/>
              <a:buChar char="§"/>
              <a:defRPr sz="1600">
                <a:solidFill>
                  <a:srgbClr val="101820"/>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7"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sp>
        <p:nvSpPr>
          <p:cNvPr id="9" name="Slide Number Placeholder 11">
            <a:extLst>
              <a:ext uri="{FF2B5EF4-FFF2-40B4-BE49-F238E27FC236}">
                <a16:creationId xmlns:a16="http://schemas.microsoft.com/office/drawing/2014/main" id="{838FB658-3138-B140-B7C4-A803FE883350}"/>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spTree>
    <p:extLst>
      <p:ext uri="{BB962C8B-B14F-4D97-AF65-F5344CB8AC3E}">
        <p14:creationId xmlns:p14="http://schemas.microsoft.com/office/powerpoint/2010/main" val="3177896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with caption ">
    <p:spTree>
      <p:nvGrpSpPr>
        <p:cNvPr id="1" name=""/>
        <p:cNvGrpSpPr/>
        <p:nvPr/>
      </p:nvGrpSpPr>
      <p:grpSpPr>
        <a:xfrm>
          <a:off x="0" y="0"/>
          <a:ext cx="0" cy="0"/>
          <a:chOff x="0" y="0"/>
          <a:chExt cx="0" cy="0"/>
        </a:xfrm>
      </p:grpSpPr>
      <p:sp>
        <p:nvSpPr>
          <p:cNvPr id="16" name="Text Placeholder 3"/>
          <p:cNvSpPr>
            <a:spLocks noGrp="1"/>
          </p:cNvSpPr>
          <p:nvPr>
            <p:ph type="body" sz="half" idx="10" hasCustomPrompt="1"/>
          </p:nvPr>
        </p:nvSpPr>
        <p:spPr>
          <a:xfrm>
            <a:off x="7219366" y="1549401"/>
            <a:ext cx="4234455" cy="3880720"/>
          </a:xfrm>
          <a:prstGeom prst="rect">
            <a:avLst/>
          </a:prstGeom>
        </p:spPr>
        <p:txBody>
          <a:bodyPr>
            <a:normAutofit/>
          </a:bodyPr>
          <a:lstStyle>
            <a:lvl1pPr marL="0" indent="0">
              <a:lnSpc>
                <a:spcPts val="2200"/>
              </a:lnSpc>
              <a:spcBef>
                <a:spcPts val="1500"/>
              </a:spcBef>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descriptive text</a:t>
            </a:r>
          </a:p>
        </p:txBody>
      </p:sp>
      <p:sp>
        <p:nvSpPr>
          <p:cNvPr id="20" name="Content Placeholder 18"/>
          <p:cNvSpPr>
            <a:spLocks noGrp="1"/>
          </p:cNvSpPr>
          <p:nvPr>
            <p:ph sz="quarter" idx="11" hasCustomPrompt="1"/>
          </p:nvPr>
        </p:nvSpPr>
        <p:spPr>
          <a:xfrm>
            <a:off x="763008" y="1549402"/>
            <a:ext cx="6023847" cy="3880719"/>
          </a:xfrm>
        </p:spPr>
        <p:txBody>
          <a:bodyPr/>
          <a:lstStyle>
            <a:lvl1pPr marL="0" indent="0">
              <a:buNone/>
              <a:defRPr/>
            </a:lvl1pPr>
          </a:lstStyle>
          <a:p>
            <a:pPr lvl="0"/>
            <a:r>
              <a:rPr lang="en-US" dirty="0"/>
              <a:t>Insert chart here</a:t>
            </a:r>
          </a:p>
        </p:txBody>
      </p:sp>
      <p:sp>
        <p:nvSpPr>
          <p:cNvPr id="8"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sp>
        <p:nvSpPr>
          <p:cNvPr id="10" name="Slide Number Placeholder 11">
            <a:extLst>
              <a:ext uri="{FF2B5EF4-FFF2-40B4-BE49-F238E27FC236}">
                <a16:creationId xmlns:a16="http://schemas.microsoft.com/office/drawing/2014/main" id="{F90CEE4B-BD46-A046-8385-D32CD3EA4E9B}"/>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spTree>
    <p:extLst>
      <p:ext uri="{BB962C8B-B14F-4D97-AF65-F5344CB8AC3E}">
        <p14:creationId xmlns:p14="http://schemas.microsoft.com/office/powerpoint/2010/main" val="3441524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with title (1)">
    <p:spTree>
      <p:nvGrpSpPr>
        <p:cNvPr id="1" name=""/>
        <p:cNvGrpSpPr/>
        <p:nvPr/>
      </p:nvGrpSpPr>
      <p:grpSpPr>
        <a:xfrm>
          <a:off x="0" y="0"/>
          <a:ext cx="0" cy="0"/>
          <a:chOff x="0" y="0"/>
          <a:chExt cx="0" cy="0"/>
        </a:xfrm>
      </p:grpSpPr>
      <p:sp>
        <p:nvSpPr>
          <p:cNvPr id="11" name="Rectangle 10"/>
          <p:cNvSpPr/>
          <p:nvPr userDrawn="1"/>
        </p:nvSpPr>
        <p:spPr bwMode="auto">
          <a:xfrm>
            <a:off x="-21833" y="2"/>
            <a:ext cx="12192000" cy="6857998"/>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marL="0" marR="0" indent="0" algn="l" defTabSz="642915"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ヒラギノ角ゴ ProN W3" charset="-128"/>
              <a:cs typeface="ヒラギノ角ゴ ProN W3" charset="-128"/>
              <a:sym typeface="Arial" charset="0"/>
            </a:endParaRPr>
          </a:p>
        </p:txBody>
      </p:sp>
      <p:sp>
        <p:nvSpPr>
          <p:cNvPr id="18" name="Text Placeholder 5"/>
          <p:cNvSpPr>
            <a:spLocks noGrp="1"/>
          </p:cNvSpPr>
          <p:nvPr>
            <p:ph type="body" sz="quarter" idx="10" hasCustomPrompt="1"/>
          </p:nvPr>
        </p:nvSpPr>
        <p:spPr>
          <a:xfrm>
            <a:off x="449407" y="5274393"/>
            <a:ext cx="3310144"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r>
              <a:rPr lang="en-US" sz="1200" dirty="0"/>
              <a:t>Source: Add source here</a:t>
            </a:r>
          </a:p>
        </p:txBody>
      </p:sp>
      <p:sp>
        <p:nvSpPr>
          <p:cNvPr id="19" name="Text Placeholder 3"/>
          <p:cNvSpPr>
            <a:spLocks noGrp="1"/>
          </p:cNvSpPr>
          <p:nvPr>
            <p:ph type="body" sz="half" idx="11" hasCustomPrompt="1"/>
          </p:nvPr>
        </p:nvSpPr>
        <p:spPr>
          <a:xfrm>
            <a:off x="7325955" y="564185"/>
            <a:ext cx="4234455" cy="705630"/>
          </a:xfrm>
          <a:prstGeom prst="rect">
            <a:avLst/>
          </a:prstGeom>
        </p:spPr>
        <p:txBody>
          <a:bodyPr>
            <a:normAutofit/>
          </a:bodyPr>
          <a:lstStyle>
            <a:lvl1pPr marL="0" indent="0" algn="r">
              <a:lnSpc>
                <a:spcPts val="2200"/>
              </a:lnSpc>
              <a:spcBef>
                <a:spcPts val="1500"/>
              </a:spcBef>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chart title here</a:t>
            </a:r>
          </a:p>
        </p:txBody>
      </p:sp>
      <p:sp>
        <p:nvSpPr>
          <p:cNvPr id="12" name="Slide Number Placeholder 11">
            <a:extLst>
              <a:ext uri="{FF2B5EF4-FFF2-40B4-BE49-F238E27FC236}">
                <a16:creationId xmlns:a16="http://schemas.microsoft.com/office/drawing/2014/main" id="{CB0C4446-A1BE-2F41-A56C-FB26F13381B5}"/>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spTree>
    <p:extLst>
      <p:ext uri="{BB962C8B-B14F-4D97-AF65-F5344CB8AC3E}">
        <p14:creationId xmlns:p14="http://schemas.microsoft.com/office/powerpoint/2010/main" val="3367621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rt with title (3)">
    <p:spTree>
      <p:nvGrpSpPr>
        <p:cNvPr id="1" name=""/>
        <p:cNvGrpSpPr/>
        <p:nvPr/>
      </p:nvGrpSpPr>
      <p:grpSpPr>
        <a:xfrm>
          <a:off x="0" y="0"/>
          <a:ext cx="0" cy="0"/>
          <a:chOff x="0" y="0"/>
          <a:chExt cx="0" cy="0"/>
        </a:xfrm>
      </p:grpSpPr>
      <p:sp>
        <p:nvSpPr>
          <p:cNvPr id="17" name="Text Placeholder 5"/>
          <p:cNvSpPr>
            <a:spLocks noGrp="1"/>
          </p:cNvSpPr>
          <p:nvPr>
            <p:ph type="body" sz="quarter" idx="10" hasCustomPrompt="1"/>
          </p:nvPr>
        </p:nvSpPr>
        <p:spPr>
          <a:xfrm>
            <a:off x="646695" y="5229211"/>
            <a:ext cx="6766343"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r>
              <a:rPr lang="en-US" sz="1200" dirty="0"/>
              <a:t>Source: Add source here</a:t>
            </a:r>
          </a:p>
        </p:txBody>
      </p:sp>
      <p:sp>
        <p:nvSpPr>
          <p:cNvPr id="7" name="Text Placeholder 3"/>
          <p:cNvSpPr>
            <a:spLocks noGrp="1"/>
          </p:cNvSpPr>
          <p:nvPr>
            <p:ph type="body" sz="half" idx="11" hasCustomPrompt="1"/>
          </p:nvPr>
        </p:nvSpPr>
        <p:spPr>
          <a:xfrm>
            <a:off x="646695" y="517967"/>
            <a:ext cx="10867972" cy="528224"/>
          </a:xfrm>
          <a:prstGeom prst="rect">
            <a:avLst/>
          </a:prstGeom>
        </p:spPr>
        <p:txBody>
          <a:bodyPr>
            <a:normAutofit/>
          </a:bodyPr>
          <a:lstStyle>
            <a:lvl1pPr marL="0" indent="0">
              <a:lnSpc>
                <a:spcPts val="2200"/>
              </a:lnSpc>
              <a:spcBef>
                <a:spcPts val="1500"/>
              </a:spcBef>
              <a:buNone/>
              <a:defRPr sz="18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chart title here</a:t>
            </a:r>
          </a:p>
        </p:txBody>
      </p:sp>
      <p:sp>
        <p:nvSpPr>
          <p:cNvPr id="10" name="Slide Number Placeholder 11">
            <a:extLst>
              <a:ext uri="{FF2B5EF4-FFF2-40B4-BE49-F238E27FC236}">
                <a16:creationId xmlns:a16="http://schemas.microsoft.com/office/drawing/2014/main" id="{774B317E-21C5-1745-BE88-290F56726B70}"/>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spTree>
    <p:extLst>
      <p:ext uri="{BB962C8B-B14F-4D97-AF65-F5344CB8AC3E}">
        <p14:creationId xmlns:p14="http://schemas.microsoft.com/office/powerpoint/2010/main" val="4101529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Subtitle 2"/>
          <p:cNvSpPr>
            <a:spLocks noGrp="1"/>
          </p:cNvSpPr>
          <p:nvPr>
            <p:ph type="subTitle" idx="1"/>
          </p:nvPr>
        </p:nvSpPr>
        <p:spPr>
          <a:xfrm>
            <a:off x="1204148" y="2996623"/>
            <a:ext cx="9746073" cy="447452"/>
          </a:xfrm>
          <a:prstGeom prst="rect">
            <a:avLst/>
          </a:prstGeom>
        </p:spPr>
        <p:txBody>
          <a:bodyPr wrap="square" lIns="64284" tIns="32142" rIns="64284" bIns="32142">
            <a:spAutoFit/>
          </a:bodyPr>
          <a:lstStyle>
            <a:lvl1pPr marL="0" marR="0" indent="0" algn="l" defTabSz="642915" rtl="0" eaLnBrk="1" fontAlgn="base" latinLnBrk="0" hangingPunct="1">
              <a:lnSpc>
                <a:spcPct val="140000"/>
              </a:lnSpc>
              <a:spcBef>
                <a:spcPts val="2109"/>
              </a:spcBef>
              <a:spcAft>
                <a:spcPts val="2000"/>
              </a:spcAft>
              <a:buClr>
                <a:schemeClr val="tx2"/>
              </a:buClr>
              <a:buSzPct val="100000"/>
              <a:buFont typeface="Wingdings" charset="2"/>
              <a:buNone/>
              <a:tabLst/>
              <a:defRPr sz="2000" cap="none" baseline="0">
                <a:solidFill>
                  <a:srgbClr val="050606"/>
                </a:solidFil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pPr eaLnBrk="1" hangingPunct="1">
              <a:lnSpc>
                <a:spcPct val="140000"/>
              </a:lnSpc>
              <a:spcAft>
                <a:spcPts val="2000"/>
              </a:spcAft>
              <a:defRPr/>
            </a:pPr>
            <a:endParaRPr lang="en-US" dirty="0"/>
          </a:p>
        </p:txBody>
      </p:sp>
      <p:sp>
        <p:nvSpPr>
          <p:cNvPr id="10" name="Title Placeholder 1"/>
          <p:cNvSpPr>
            <a:spLocks noGrp="1"/>
          </p:cNvSpPr>
          <p:nvPr>
            <p:ph type="title"/>
          </p:nvPr>
        </p:nvSpPr>
        <p:spPr>
          <a:xfrm>
            <a:off x="1150313" y="2345635"/>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sp>
        <p:nvSpPr>
          <p:cNvPr id="8" name="Slide Number Placeholder 11">
            <a:extLst>
              <a:ext uri="{FF2B5EF4-FFF2-40B4-BE49-F238E27FC236}">
                <a16:creationId xmlns:a16="http://schemas.microsoft.com/office/drawing/2014/main" id="{2A921306-A16B-8445-A6DC-4327BF9E5058}"/>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spTree>
    <p:extLst>
      <p:ext uri="{BB962C8B-B14F-4D97-AF65-F5344CB8AC3E}">
        <p14:creationId xmlns:p14="http://schemas.microsoft.com/office/powerpoint/2010/main" val="2789156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low ink)">
    <p:bg>
      <p:bgRef idx="1001">
        <a:schemeClr val="bg1"/>
      </p:bgRef>
    </p:bg>
    <p:spTree>
      <p:nvGrpSpPr>
        <p:cNvPr id="1" name=""/>
        <p:cNvGrpSpPr/>
        <p:nvPr/>
      </p:nvGrpSpPr>
      <p:grpSpPr>
        <a:xfrm>
          <a:off x="0" y="0"/>
          <a:ext cx="0" cy="0"/>
          <a:chOff x="0" y="0"/>
          <a:chExt cx="0" cy="0"/>
        </a:xfrm>
      </p:grpSpPr>
      <p:pic>
        <p:nvPicPr>
          <p:cNvPr id="10" name="Picture 9" descr="A view of a city&#10;&#10;Description automatically generated">
            <a:extLst>
              <a:ext uri="{FF2B5EF4-FFF2-40B4-BE49-F238E27FC236}">
                <a16:creationId xmlns:a16="http://schemas.microsoft.com/office/drawing/2014/main" id="{2D061912-18C8-41D6-8A7B-B688E67B5E5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719D287-29F9-DE44-9F1C-D54D423E2DB4}"/>
              </a:ext>
            </a:extLst>
          </p:cNvPr>
          <p:cNvSpPr/>
          <p:nvPr userDrawn="1"/>
        </p:nvSpPr>
        <p:spPr>
          <a:xfrm>
            <a:off x="-3437" y="-10246"/>
            <a:ext cx="12192000" cy="6858002"/>
          </a:xfrm>
          <a:prstGeom prst="rect">
            <a:avLst/>
          </a:prstGeom>
          <a:solidFill>
            <a:srgbClr val="005288">
              <a:alpha val="67059"/>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 name="Title 2"/>
          <p:cNvSpPr>
            <a:spLocks noGrp="1"/>
          </p:cNvSpPr>
          <p:nvPr>
            <p:ph type="title"/>
          </p:nvPr>
        </p:nvSpPr>
        <p:spPr>
          <a:xfrm>
            <a:off x="738190" y="390543"/>
            <a:ext cx="10708748" cy="1816925"/>
          </a:xfrm>
        </p:spPr>
        <p:txBody>
          <a:bodyPr lIns="0" tIns="0" rIns="0" bIns="0" anchor="b" anchorCtr="0">
            <a:noAutofit/>
          </a:bodyPr>
          <a:lstStyle>
            <a:lvl1pPr>
              <a:lnSpc>
                <a:spcPct val="90000"/>
              </a:lnSpc>
              <a:defRPr sz="5400" b="0" i="0">
                <a:solidFill>
                  <a:schemeClr val="bg1"/>
                </a:solidFill>
                <a:latin typeface="Franklin Gothic Medium" panose="020B0603020102020204" pitchFamily="34" charset="0"/>
                <a:cs typeface="Times New Roman" panose="02020603050405020304" pitchFamily="18" charset="0"/>
              </a:defRPr>
            </a:lvl1pPr>
          </a:lstStyle>
          <a:p>
            <a:r>
              <a:rPr lang="en-US" dirty="0"/>
              <a:t>Click to edit Master title style</a:t>
            </a:r>
          </a:p>
        </p:txBody>
      </p:sp>
      <p:sp>
        <p:nvSpPr>
          <p:cNvPr id="6" name="Text Placeholder 5"/>
          <p:cNvSpPr>
            <a:spLocks noGrp="1"/>
          </p:cNvSpPr>
          <p:nvPr>
            <p:ph type="body" sz="quarter" idx="10"/>
          </p:nvPr>
        </p:nvSpPr>
        <p:spPr>
          <a:xfrm>
            <a:off x="738189" y="2280634"/>
            <a:ext cx="10708748" cy="1148366"/>
          </a:xfrm>
        </p:spPr>
        <p:txBody>
          <a:bodyPr lIns="0" tIns="0" rIns="0" bIns="0">
            <a:normAutofit/>
          </a:bodyPr>
          <a:lstStyle>
            <a:lvl1pPr marL="0" indent="0">
              <a:buNone/>
              <a:defRPr sz="2400" b="0" i="0">
                <a:solidFill>
                  <a:schemeClr val="bg1"/>
                </a:solidFill>
                <a:latin typeface="Franklin Gothic Medium" panose="020B0603020102020204" pitchFamily="34" charset="0"/>
                <a:cs typeface="Times New Roman" panose="02020603050405020304" pitchFamily="18" charset="0"/>
              </a:defRPr>
            </a:lvl1pPr>
          </a:lstStyle>
          <a:p>
            <a:pPr lvl="0"/>
            <a:r>
              <a:rPr lang="en-US" dirty="0"/>
              <a:t>Click to edit Master text styles</a:t>
            </a:r>
          </a:p>
        </p:txBody>
      </p:sp>
    </p:spTree>
    <p:extLst>
      <p:ext uri="{BB962C8B-B14F-4D97-AF65-F5344CB8AC3E}">
        <p14:creationId xmlns:p14="http://schemas.microsoft.com/office/powerpoint/2010/main" val="310964026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005288"/>
        </a:solid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C5259B2E-2FEF-A64F-8760-8691A70A60EE}"/>
              </a:ext>
            </a:extLst>
          </p:cNvPr>
          <p:cNvSpPr>
            <a:spLocks noGrp="1"/>
          </p:cNvSpPr>
          <p:nvPr>
            <p:ph type="title" hasCustomPrompt="1"/>
          </p:nvPr>
        </p:nvSpPr>
        <p:spPr>
          <a:xfrm>
            <a:off x="738189" y="2579484"/>
            <a:ext cx="10715627" cy="743347"/>
          </a:xfrm>
        </p:spPr>
        <p:txBody>
          <a:bodyPr>
            <a:normAutofit/>
          </a:bodyPr>
          <a:lstStyle>
            <a:lvl1pPr>
              <a:defRPr sz="4000" b="0">
                <a:solidFill>
                  <a:schemeClr val="bg1"/>
                </a:solidFill>
                <a:latin typeface="+mj-lt"/>
                <a:cs typeface="Arial"/>
              </a:defRPr>
            </a:lvl1pPr>
          </a:lstStyle>
          <a:p>
            <a:r>
              <a:rPr lang="en-US" dirty="0"/>
              <a:t>Divider slide</a:t>
            </a:r>
          </a:p>
        </p:txBody>
      </p:sp>
      <p:sp>
        <p:nvSpPr>
          <p:cNvPr id="9" name="Text Placeholder 5">
            <a:extLst>
              <a:ext uri="{FF2B5EF4-FFF2-40B4-BE49-F238E27FC236}">
                <a16:creationId xmlns:a16="http://schemas.microsoft.com/office/drawing/2014/main" id="{F0C131CE-4E30-DE4B-AB8A-A8FD12FA2819}"/>
              </a:ext>
            </a:extLst>
          </p:cNvPr>
          <p:cNvSpPr>
            <a:spLocks noGrp="1"/>
          </p:cNvSpPr>
          <p:nvPr>
            <p:ph type="body" sz="quarter" idx="10"/>
          </p:nvPr>
        </p:nvSpPr>
        <p:spPr>
          <a:xfrm>
            <a:off x="745067" y="3310128"/>
            <a:ext cx="10708748" cy="1148366"/>
          </a:xfrm>
        </p:spPr>
        <p:txBody>
          <a:bodyPr>
            <a:normAutofit/>
          </a:bodyPr>
          <a:lstStyle>
            <a:lvl1pPr marL="0" indent="0">
              <a:buNone/>
              <a:defRPr sz="1600">
                <a:solidFill>
                  <a:schemeClr val="bg1"/>
                </a:solidFill>
                <a:latin typeface="+mj-lt"/>
                <a:cs typeface="Arial"/>
              </a:defRPr>
            </a:lvl1pPr>
          </a:lstStyle>
          <a:p>
            <a:pPr lvl="0"/>
            <a:r>
              <a:rPr lang="en-US" dirty="0"/>
              <a:t>Click to edit Master text styles</a:t>
            </a:r>
          </a:p>
        </p:txBody>
      </p:sp>
    </p:spTree>
    <p:extLst>
      <p:ext uri="{BB962C8B-B14F-4D97-AF65-F5344CB8AC3E}">
        <p14:creationId xmlns:p14="http://schemas.microsoft.com/office/powerpoint/2010/main" val="853084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2"/>
        </a:solidFill>
        <a:effectLst/>
      </p:bgPr>
    </p:bg>
    <p:spTree>
      <p:nvGrpSpPr>
        <p:cNvPr id="1" name=""/>
        <p:cNvGrpSpPr/>
        <p:nvPr/>
      </p:nvGrpSpPr>
      <p:grpSpPr>
        <a:xfrm>
          <a:off x="0" y="0"/>
          <a:ext cx="0" cy="0"/>
          <a:chOff x="0" y="0"/>
          <a:chExt cx="0" cy="0"/>
        </a:xfrm>
      </p:grpSpPr>
      <p:pic>
        <p:nvPicPr>
          <p:cNvPr id="4" name="Picture 3" descr="A large body of water surrounded by trees&#10;&#10;Description automatically generated">
            <a:extLst>
              <a:ext uri="{FF2B5EF4-FFF2-40B4-BE49-F238E27FC236}">
                <a16:creationId xmlns:a16="http://schemas.microsoft.com/office/drawing/2014/main" id="{C1919607-8AD0-4466-BC03-467A0DAC819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B43380E8-22F6-1840-9848-D52F39AFD78E}"/>
              </a:ext>
            </a:extLst>
          </p:cNvPr>
          <p:cNvSpPr/>
          <p:nvPr userDrawn="1"/>
        </p:nvSpPr>
        <p:spPr>
          <a:xfrm>
            <a:off x="0" y="0"/>
            <a:ext cx="12192000" cy="6858000"/>
          </a:xfrm>
          <a:prstGeom prst="rect">
            <a:avLst/>
          </a:prstGeom>
          <a:solidFill>
            <a:srgbClr val="005288">
              <a:alpha val="7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itle 2">
            <a:extLst>
              <a:ext uri="{FF2B5EF4-FFF2-40B4-BE49-F238E27FC236}">
                <a16:creationId xmlns:a16="http://schemas.microsoft.com/office/drawing/2014/main" id="{F6AFE8EF-C433-A04D-8FA7-421BB355AC3E}"/>
              </a:ext>
            </a:extLst>
          </p:cNvPr>
          <p:cNvSpPr>
            <a:spLocks noGrp="1"/>
          </p:cNvSpPr>
          <p:nvPr>
            <p:ph type="title" hasCustomPrompt="1"/>
          </p:nvPr>
        </p:nvSpPr>
        <p:spPr>
          <a:xfrm>
            <a:off x="738189" y="2579484"/>
            <a:ext cx="10715627" cy="743347"/>
          </a:xfrm>
        </p:spPr>
        <p:txBody>
          <a:bodyPr>
            <a:normAutofit/>
          </a:bodyPr>
          <a:lstStyle>
            <a:lvl1pPr>
              <a:defRPr sz="4000" b="0">
                <a:solidFill>
                  <a:schemeClr val="bg1"/>
                </a:solidFill>
                <a:latin typeface="+mj-lt"/>
                <a:cs typeface="Arial"/>
              </a:defRPr>
            </a:lvl1pPr>
          </a:lstStyle>
          <a:p>
            <a:r>
              <a:rPr lang="en-US" dirty="0"/>
              <a:t>Divider slide + image</a:t>
            </a:r>
          </a:p>
        </p:txBody>
      </p:sp>
      <p:sp>
        <p:nvSpPr>
          <p:cNvPr id="14" name="Text Placeholder 5">
            <a:extLst>
              <a:ext uri="{FF2B5EF4-FFF2-40B4-BE49-F238E27FC236}">
                <a16:creationId xmlns:a16="http://schemas.microsoft.com/office/drawing/2014/main" id="{B1F6F3CA-DCA5-7D4E-AA81-4152972D5513}"/>
              </a:ext>
            </a:extLst>
          </p:cNvPr>
          <p:cNvSpPr>
            <a:spLocks noGrp="1"/>
          </p:cNvSpPr>
          <p:nvPr>
            <p:ph type="body" sz="quarter" idx="10"/>
          </p:nvPr>
        </p:nvSpPr>
        <p:spPr>
          <a:xfrm>
            <a:off x="745067" y="3310128"/>
            <a:ext cx="10708748" cy="1148366"/>
          </a:xfrm>
        </p:spPr>
        <p:txBody>
          <a:bodyPr>
            <a:normAutofit/>
          </a:bodyPr>
          <a:lstStyle>
            <a:lvl1pPr marL="0" indent="0">
              <a:buNone/>
              <a:defRPr sz="1600">
                <a:solidFill>
                  <a:schemeClr val="bg1"/>
                </a:solidFill>
                <a:latin typeface="+mj-lt"/>
                <a:cs typeface="Arial"/>
              </a:defRPr>
            </a:lvl1pPr>
          </a:lstStyle>
          <a:p>
            <a:pPr lvl="0"/>
            <a:r>
              <a:rPr lang="en-US" dirty="0"/>
              <a:t>Click to edit Master text styles</a:t>
            </a:r>
          </a:p>
        </p:txBody>
      </p:sp>
    </p:spTree>
    <p:extLst>
      <p:ext uri="{BB962C8B-B14F-4D97-AF65-F5344CB8AC3E}">
        <p14:creationId xmlns:p14="http://schemas.microsoft.com/office/powerpoint/2010/main" val="6729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2"/>
          <p:cNvSpPr>
            <a:spLocks noGrp="1"/>
          </p:cNvSpPr>
          <p:nvPr>
            <p:ph idx="1"/>
          </p:nvPr>
        </p:nvSpPr>
        <p:spPr>
          <a:xfrm>
            <a:off x="738189" y="1524000"/>
            <a:ext cx="10715627" cy="41064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12">
            <a:extLst>
              <a:ext uri="{FF2B5EF4-FFF2-40B4-BE49-F238E27FC236}">
                <a16:creationId xmlns:a16="http://schemas.microsoft.com/office/drawing/2014/main" id="{C5415B20-894C-9F4F-8C45-42C9CA8DDC43}"/>
              </a:ext>
            </a:extLst>
          </p:cNvPr>
          <p:cNvSpPr>
            <a:spLocks noGrp="1"/>
          </p:cNvSpPr>
          <p:nvPr>
            <p:ph type="title"/>
          </p:nvPr>
        </p:nvSpPr>
        <p:spPr/>
        <p:txBody>
          <a:bodyPr/>
          <a:lstStyle>
            <a:lvl1pPr>
              <a:defRPr>
                <a:solidFill>
                  <a:srgbClr val="005288"/>
                </a:solidFill>
              </a:defRPr>
            </a:lvl1pPr>
          </a:lstStyle>
          <a:p>
            <a:r>
              <a:rPr lang="en-US" dirty="0"/>
              <a:t>Click to edit Master title style</a:t>
            </a:r>
          </a:p>
        </p:txBody>
      </p:sp>
      <p:sp>
        <p:nvSpPr>
          <p:cNvPr id="14" name="Slide Number Placeholder 7">
            <a:extLst>
              <a:ext uri="{FF2B5EF4-FFF2-40B4-BE49-F238E27FC236}">
                <a16:creationId xmlns:a16="http://schemas.microsoft.com/office/drawing/2014/main" id="{A4106D1A-06B2-FC45-A02C-546D1A72DA3A}"/>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spTree>
    <p:extLst>
      <p:ext uri="{BB962C8B-B14F-4D97-AF65-F5344CB8AC3E}">
        <p14:creationId xmlns:p14="http://schemas.microsoft.com/office/powerpoint/2010/main" val="311397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Title 1"/>
          <p:cNvSpPr>
            <a:spLocks noGrp="1"/>
          </p:cNvSpPr>
          <p:nvPr>
            <p:ph type="ctrTitle" hasCustomPrompt="1"/>
          </p:nvPr>
        </p:nvSpPr>
        <p:spPr>
          <a:xfrm>
            <a:off x="1204149" y="2300174"/>
            <a:ext cx="9746075" cy="880064"/>
          </a:xfrm>
          <a:prstGeom prst="rect">
            <a:avLst/>
          </a:prstGeom>
        </p:spPr>
        <p:txBody>
          <a:bodyPr lIns="64251" tIns="32125" rIns="64251" bIns="32125"/>
          <a:lstStyle>
            <a:lvl1pPr algn="l">
              <a:lnSpc>
                <a:spcPts val="5000"/>
              </a:lnSpc>
              <a:spcBef>
                <a:spcPts val="7500"/>
              </a:spcBef>
              <a:spcAft>
                <a:spcPts val="0"/>
              </a:spcAft>
              <a:defRPr sz="4600" baseline="0">
                <a:solidFill>
                  <a:srgbClr val="005288"/>
                </a:solidFill>
              </a:defRPr>
            </a:lvl1pPr>
          </a:lstStyle>
          <a:p>
            <a:r>
              <a:rPr lang="en-US" dirty="0"/>
              <a:t>Click to add text</a:t>
            </a:r>
          </a:p>
        </p:txBody>
      </p:sp>
      <p:sp>
        <p:nvSpPr>
          <p:cNvPr id="22" name="Subtitle 2"/>
          <p:cNvSpPr>
            <a:spLocks noGrp="1"/>
          </p:cNvSpPr>
          <p:nvPr>
            <p:ph type="subTitle" idx="1" hasCustomPrompt="1"/>
          </p:nvPr>
        </p:nvSpPr>
        <p:spPr>
          <a:xfrm>
            <a:off x="1204152" y="3202727"/>
            <a:ext cx="9746073" cy="717193"/>
          </a:xfrm>
          <a:prstGeom prst="rect">
            <a:avLst/>
          </a:prstGeom>
        </p:spPr>
        <p:txBody>
          <a:bodyPr wrap="square" lIns="64251" tIns="32125" rIns="64251" bIns="32125">
            <a:spAutoFit/>
          </a:bodyPr>
          <a:lstStyle>
            <a:lvl1pPr marL="0" indent="0" algn="l">
              <a:lnSpc>
                <a:spcPts val="5000"/>
              </a:lnSpc>
              <a:spcBef>
                <a:spcPts val="2109"/>
              </a:spcBef>
              <a:buClr>
                <a:schemeClr val="tx2"/>
              </a:buClr>
              <a:buSzPct val="100000"/>
              <a:buFontTx/>
              <a:buNone/>
              <a:defRPr sz="4600" cap="none" baseline="0">
                <a:solidFill>
                  <a:srgbClr val="5A5B5D"/>
                </a:solidFill>
              </a:defRPr>
            </a:lvl1pPr>
            <a:lvl2pPr marL="321258" indent="0" algn="ctr">
              <a:buNone/>
              <a:defRPr>
                <a:solidFill>
                  <a:schemeClr val="tx1">
                    <a:tint val="75000"/>
                  </a:schemeClr>
                </a:solidFill>
              </a:defRPr>
            </a:lvl2pPr>
            <a:lvl3pPr marL="642519" indent="0" algn="ctr">
              <a:buNone/>
              <a:defRPr>
                <a:solidFill>
                  <a:schemeClr val="tx1">
                    <a:tint val="75000"/>
                  </a:schemeClr>
                </a:solidFill>
              </a:defRPr>
            </a:lvl3pPr>
            <a:lvl4pPr marL="963776" indent="0" algn="ctr">
              <a:buNone/>
              <a:defRPr>
                <a:solidFill>
                  <a:schemeClr val="tx1">
                    <a:tint val="75000"/>
                  </a:schemeClr>
                </a:solidFill>
              </a:defRPr>
            </a:lvl4pPr>
            <a:lvl5pPr marL="1285039" indent="0" algn="ctr">
              <a:buNone/>
              <a:defRPr>
                <a:solidFill>
                  <a:schemeClr val="tx1">
                    <a:tint val="75000"/>
                  </a:schemeClr>
                </a:solidFill>
              </a:defRPr>
            </a:lvl5pPr>
            <a:lvl6pPr marL="1606299" indent="0" algn="ctr">
              <a:buNone/>
              <a:defRPr>
                <a:solidFill>
                  <a:schemeClr val="tx1">
                    <a:tint val="75000"/>
                  </a:schemeClr>
                </a:solidFill>
              </a:defRPr>
            </a:lvl6pPr>
            <a:lvl7pPr marL="1927559" indent="0" algn="ctr">
              <a:buNone/>
              <a:defRPr>
                <a:solidFill>
                  <a:schemeClr val="tx1">
                    <a:tint val="75000"/>
                  </a:schemeClr>
                </a:solidFill>
              </a:defRPr>
            </a:lvl7pPr>
            <a:lvl8pPr marL="2248821" indent="0" algn="ctr">
              <a:buNone/>
              <a:defRPr>
                <a:solidFill>
                  <a:schemeClr val="tx1">
                    <a:tint val="75000"/>
                  </a:schemeClr>
                </a:solidFill>
              </a:defRPr>
            </a:lvl8pPr>
            <a:lvl9pPr marL="2570081" indent="0" algn="ctr">
              <a:buNone/>
              <a:defRPr>
                <a:solidFill>
                  <a:schemeClr val="tx1">
                    <a:tint val="75000"/>
                  </a:schemeClr>
                </a:solidFill>
              </a:defRPr>
            </a:lvl9pPr>
          </a:lstStyle>
          <a:p>
            <a:r>
              <a:rPr lang="en-US" dirty="0"/>
              <a:t>Click to add text</a:t>
            </a:r>
          </a:p>
        </p:txBody>
      </p:sp>
      <p:sp>
        <p:nvSpPr>
          <p:cNvPr id="8" name="Slide Number Placeholder 7">
            <a:extLst>
              <a:ext uri="{FF2B5EF4-FFF2-40B4-BE49-F238E27FC236}">
                <a16:creationId xmlns:a16="http://schemas.microsoft.com/office/drawing/2014/main" id="{2506CF50-EC7F-7045-8A7E-444D3AE99702}"/>
              </a:ext>
            </a:extLst>
          </p:cNvPr>
          <p:cNvSpPr>
            <a:spLocks noGrp="1"/>
          </p:cNvSpPr>
          <p:nvPr>
            <p:ph type="sldNum" sz="quarter" idx="12"/>
          </p:nvPr>
        </p:nvSpPr>
        <p:spPr/>
        <p:txBody>
          <a:bodyPr/>
          <a:lstStyle>
            <a:lvl1pPr>
              <a:defRPr>
                <a:solidFill>
                  <a:srgbClr val="5A5B5D"/>
                </a:solidFill>
              </a:defRPr>
            </a:lvl1pPr>
          </a:lstStyle>
          <a:p>
            <a:fld id="{8FCC257D-A786-9244-9E17-CE618C8B9275}" type="slidenum">
              <a:rPr lang="en-US" smtClean="0"/>
              <a:pPr/>
              <a:t>‹#›</a:t>
            </a:fld>
            <a:endParaRPr lang="en-US" dirty="0"/>
          </a:p>
        </p:txBody>
      </p:sp>
      <p:sp>
        <p:nvSpPr>
          <p:cNvPr id="9" name="Slide Number Placeholder 11">
            <a:extLst>
              <a:ext uri="{FF2B5EF4-FFF2-40B4-BE49-F238E27FC236}">
                <a16:creationId xmlns:a16="http://schemas.microsoft.com/office/drawing/2014/main" id="{F55905DA-9C4D-EE4A-8870-6FB2EB81F1D1}"/>
              </a:ext>
            </a:extLst>
          </p:cNvPr>
          <p:cNvSpPr txBox="1">
            <a:spLocks/>
          </p:cNvSpPr>
          <p:nvPr userDrawn="1"/>
        </p:nvSpPr>
        <p:spPr>
          <a:xfrm>
            <a:off x="10539413" y="6173791"/>
            <a:ext cx="91440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FCC257D-A786-9244-9E17-CE618C8B9275}" type="slidenum">
              <a:rPr lang="en-US" smtClean="0">
                <a:solidFill>
                  <a:srgbClr val="5A5B5D"/>
                </a:solidFill>
              </a:rPr>
              <a:pPr/>
              <a:t>‹#›</a:t>
            </a:fld>
            <a:endParaRPr lang="en-US" dirty="0">
              <a:solidFill>
                <a:srgbClr val="5A5B5D"/>
              </a:solidFill>
            </a:endParaRPr>
          </a:p>
        </p:txBody>
      </p:sp>
    </p:spTree>
    <p:extLst>
      <p:ext uri="{BB962C8B-B14F-4D97-AF65-F5344CB8AC3E}">
        <p14:creationId xmlns:p14="http://schemas.microsoft.com/office/powerpoint/2010/main" val="151882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Two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E3FC85-6BF3-D94D-B8FE-FD0C2A5B203B}"/>
              </a:ext>
            </a:extLst>
          </p:cNvPr>
          <p:cNvSpPr/>
          <p:nvPr userDrawn="1"/>
        </p:nvSpPr>
        <p:spPr>
          <a:xfrm>
            <a:off x="6096000" y="0"/>
            <a:ext cx="6096000" cy="6858000"/>
          </a:xfrm>
          <a:prstGeom prst="rect">
            <a:avLst/>
          </a:prstGeom>
          <a:solidFill>
            <a:srgbClr val="005188"/>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Footer Placeholder 10">
            <a:extLst>
              <a:ext uri="{FF2B5EF4-FFF2-40B4-BE49-F238E27FC236}">
                <a16:creationId xmlns:a16="http://schemas.microsoft.com/office/drawing/2014/main" id="{C2F1596D-781D-EF48-81CB-1D95696A1F8E}"/>
              </a:ext>
            </a:extLst>
          </p:cNvPr>
          <p:cNvSpPr>
            <a:spLocks noGrp="1"/>
          </p:cNvSpPr>
          <p:nvPr>
            <p:ph type="ftr" sz="quarter" idx="11"/>
          </p:nvPr>
        </p:nvSpPr>
        <p:spPr>
          <a:xfrm>
            <a:off x="6587490" y="6299521"/>
            <a:ext cx="4443413" cy="365125"/>
          </a:xfrm>
        </p:spPr>
        <p:txBody>
          <a:bodyPr/>
          <a:lstStyle>
            <a:lvl1pPr>
              <a:defRPr>
                <a:ln>
                  <a:noFill/>
                </a:ln>
                <a:solidFill>
                  <a:schemeClr val="bg1"/>
                </a:solidFill>
              </a:defRPr>
            </a:lvl1pPr>
          </a:lstStyle>
          <a:p>
            <a:r>
              <a:rPr lang="en-US" dirty="0"/>
              <a:t>Federal Emergency Management Agency</a:t>
            </a:r>
          </a:p>
        </p:txBody>
      </p:sp>
      <p:sp>
        <p:nvSpPr>
          <p:cNvPr id="8" name="Slide Number Placeholder 11">
            <a:extLst>
              <a:ext uri="{FF2B5EF4-FFF2-40B4-BE49-F238E27FC236}">
                <a16:creationId xmlns:a16="http://schemas.microsoft.com/office/drawing/2014/main" id="{6C9652F4-E8D4-6446-9C97-A4DC78041D82}"/>
              </a:ext>
            </a:extLst>
          </p:cNvPr>
          <p:cNvSpPr>
            <a:spLocks noGrp="1"/>
          </p:cNvSpPr>
          <p:nvPr>
            <p:ph type="sldNum" sz="quarter" idx="12"/>
          </p:nvPr>
        </p:nvSpPr>
        <p:spPr>
          <a:xfrm>
            <a:off x="11030903" y="6299521"/>
            <a:ext cx="914403" cy="365125"/>
          </a:xfrm>
        </p:spPr>
        <p:txBody>
          <a:bodyPr/>
          <a:lstStyle>
            <a:lvl1pPr>
              <a:defRPr>
                <a:solidFill>
                  <a:schemeClr val="bg1"/>
                </a:solidFill>
              </a:defRPr>
            </a:lvl1pPr>
          </a:lstStyle>
          <a:p>
            <a:fld id="{8FCC257D-A786-9244-9E17-CE618C8B9275}" type="slidenum">
              <a:rPr lang="en-US" smtClean="0"/>
              <a:pPr/>
              <a:t>‹#›</a:t>
            </a:fld>
            <a:endParaRPr lang="en-US" dirty="0"/>
          </a:p>
        </p:txBody>
      </p:sp>
      <p:sp>
        <p:nvSpPr>
          <p:cNvPr id="9" name="Content Placeholder 3">
            <a:extLst>
              <a:ext uri="{FF2B5EF4-FFF2-40B4-BE49-F238E27FC236}">
                <a16:creationId xmlns:a16="http://schemas.microsoft.com/office/drawing/2014/main" id="{018C88F9-061D-C641-A335-28618704B8E0}"/>
              </a:ext>
            </a:extLst>
          </p:cNvPr>
          <p:cNvSpPr>
            <a:spLocks noGrp="1"/>
          </p:cNvSpPr>
          <p:nvPr>
            <p:ph sz="half" idx="2" hasCustomPrompt="1"/>
          </p:nvPr>
        </p:nvSpPr>
        <p:spPr>
          <a:xfrm>
            <a:off x="725837" y="2143639"/>
            <a:ext cx="5129793" cy="3473276"/>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10" name="Title Placeholder 1">
            <a:extLst>
              <a:ext uri="{FF2B5EF4-FFF2-40B4-BE49-F238E27FC236}">
                <a16:creationId xmlns:a16="http://schemas.microsoft.com/office/drawing/2014/main" id="{5D75EF01-B7F2-F84B-B493-D6438400FF4B}"/>
              </a:ext>
            </a:extLst>
          </p:cNvPr>
          <p:cNvSpPr>
            <a:spLocks noGrp="1"/>
          </p:cNvSpPr>
          <p:nvPr>
            <p:ph type="title"/>
          </p:nvPr>
        </p:nvSpPr>
        <p:spPr>
          <a:xfrm>
            <a:off x="738189" y="1206938"/>
            <a:ext cx="5117441"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sp>
        <p:nvSpPr>
          <p:cNvPr id="11" name="Content Placeholder 3">
            <a:extLst>
              <a:ext uri="{FF2B5EF4-FFF2-40B4-BE49-F238E27FC236}">
                <a16:creationId xmlns:a16="http://schemas.microsoft.com/office/drawing/2014/main" id="{69BDD282-AEF1-FF4D-A786-616931069BA0}"/>
              </a:ext>
            </a:extLst>
          </p:cNvPr>
          <p:cNvSpPr>
            <a:spLocks noGrp="1"/>
          </p:cNvSpPr>
          <p:nvPr>
            <p:ph sz="half" idx="13"/>
          </p:nvPr>
        </p:nvSpPr>
        <p:spPr>
          <a:xfrm>
            <a:off x="6722076" y="1379318"/>
            <a:ext cx="4860325" cy="3764177"/>
          </a:xfrm>
          <a:prstGeom prst="rect">
            <a:avLst/>
          </a:prstGeom>
        </p:spPr>
        <p:txBody>
          <a:bodyPr/>
          <a:lstStyle>
            <a:lvl1pPr marL="0" indent="0">
              <a:buNone/>
              <a:defRPr sz="2000">
                <a:solidFill>
                  <a:schemeClr val="bg1"/>
                </a:solidFill>
              </a:defRPr>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4033641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26018" y="1549400"/>
            <a:ext cx="5268383" cy="399415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314018" y="1549400"/>
            <a:ext cx="5268383" cy="399415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8"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sp>
        <p:nvSpPr>
          <p:cNvPr id="10" name="Slide Number Placeholder 11">
            <a:extLst>
              <a:ext uri="{FF2B5EF4-FFF2-40B4-BE49-F238E27FC236}">
                <a16:creationId xmlns:a16="http://schemas.microsoft.com/office/drawing/2014/main" id="{3E4F6407-0B13-BA4A-9466-7F50E80E5943}"/>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spTree>
    <p:extLst>
      <p:ext uri="{BB962C8B-B14F-4D97-AF65-F5344CB8AC3E}">
        <p14:creationId xmlns:p14="http://schemas.microsoft.com/office/powerpoint/2010/main" val="1891941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9" name="Slide Number Placeholder 11">
            <a:extLst>
              <a:ext uri="{FF2B5EF4-FFF2-40B4-BE49-F238E27FC236}">
                <a16:creationId xmlns:a16="http://schemas.microsoft.com/office/drawing/2014/main" id="{60E538AA-6286-FD43-A4B4-5EE446930348}"/>
              </a:ext>
            </a:extLst>
          </p:cNvPr>
          <p:cNvSpPr>
            <a:spLocks noGrp="1"/>
          </p:cNvSpPr>
          <p:nvPr>
            <p:ph type="sldNum" sz="quarter" idx="12"/>
          </p:nvPr>
        </p:nvSpPr>
        <p:spPr>
          <a:xfrm>
            <a:off x="10973753" y="627666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sp>
        <p:nvSpPr>
          <p:cNvPr id="12" name="Content Placeholder 2">
            <a:extLst>
              <a:ext uri="{FF2B5EF4-FFF2-40B4-BE49-F238E27FC236}">
                <a16:creationId xmlns:a16="http://schemas.microsoft.com/office/drawing/2014/main" id="{1E151971-39DB-E14F-AAE8-B45F52A8581F}"/>
              </a:ext>
            </a:extLst>
          </p:cNvPr>
          <p:cNvSpPr>
            <a:spLocks noGrp="1"/>
          </p:cNvSpPr>
          <p:nvPr>
            <p:ph sz="half" idx="1" hasCustomPrompt="1"/>
          </p:nvPr>
        </p:nvSpPr>
        <p:spPr>
          <a:xfrm>
            <a:off x="6619773" y="2159000"/>
            <a:ext cx="5268383" cy="3717544"/>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13" name="Title Placeholder 1">
            <a:extLst>
              <a:ext uri="{FF2B5EF4-FFF2-40B4-BE49-F238E27FC236}">
                <a16:creationId xmlns:a16="http://schemas.microsoft.com/office/drawing/2014/main" id="{B1AB2F0A-0ABE-3048-8BA0-117F0FE1189A}"/>
              </a:ext>
            </a:extLst>
          </p:cNvPr>
          <p:cNvSpPr>
            <a:spLocks noGrp="1"/>
          </p:cNvSpPr>
          <p:nvPr>
            <p:ph type="title"/>
          </p:nvPr>
        </p:nvSpPr>
        <p:spPr>
          <a:xfrm>
            <a:off x="6619773" y="1387209"/>
            <a:ext cx="4833555"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pic>
        <p:nvPicPr>
          <p:cNvPr id="6" name="Picture 5" descr="A view of a large city landscape&#10;&#10;Description automatically generated">
            <a:extLst>
              <a:ext uri="{FF2B5EF4-FFF2-40B4-BE49-F238E27FC236}">
                <a16:creationId xmlns:a16="http://schemas.microsoft.com/office/drawing/2014/main" id="{65F8B0A9-3032-4863-A216-397789088C26}"/>
              </a:ext>
            </a:extLst>
          </p:cNvPr>
          <p:cNvPicPr>
            <a:picLocks noChangeAspect="1"/>
          </p:cNvPicPr>
          <p:nvPr userDrawn="1"/>
        </p:nvPicPr>
        <p:blipFill>
          <a:blip r:embed="rId2"/>
          <a:stretch>
            <a:fillRect/>
          </a:stretch>
        </p:blipFill>
        <p:spPr>
          <a:xfrm>
            <a:off x="0" y="0"/>
            <a:ext cx="6096000" cy="6858000"/>
          </a:xfrm>
          <a:prstGeom prst="rect">
            <a:avLst/>
          </a:prstGeom>
        </p:spPr>
      </p:pic>
    </p:spTree>
    <p:extLst>
      <p:ext uri="{BB962C8B-B14F-4D97-AF65-F5344CB8AC3E}">
        <p14:creationId xmlns:p14="http://schemas.microsoft.com/office/powerpoint/2010/main" val="1772071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3251200" y="6173791"/>
            <a:ext cx="2844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fld id="{08CCC229-AB65-5F40-B719-1933DA0A7CB3}" type="datetime1">
              <a:rPr lang="en-US" smtClean="0"/>
              <a:t>11/15/2022</a:t>
            </a:fld>
            <a:endParaRPr lang="en-US" dirty="0"/>
          </a:p>
        </p:txBody>
      </p:sp>
      <p:sp>
        <p:nvSpPr>
          <p:cNvPr id="7"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p>
            <a:r>
              <a:rPr lang="en-US" dirty="0"/>
              <a:t>Click to edit master title style</a:t>
            </a:r>
          </a:p>
        </p:txBody>
      </p:sp>
      <p:cxnSp>
        <p:nvCxnSpPr>
          <p:cNvPr id="8" name="Straight Connector 13"/>
          <p:cNvCxnSpPr>
            <a:cxnSpLocks noChangeShapeType="1"/>
          </p:cNvCxnSpPr>
          <p:nvPr userDrawn="1"/>
        </p:nvCxnSpPr>
        <p:spPr bwMode="auto">
          <a:xfrm>
            <a:off x="738194" y="1297384"/>
            <a:ext cx="10715625" cy="0"/>
          </a:xfrm>
          <a:prstGeom prst="line">
            <a:avLst/>
          </a:prstGeom>
          <a:noFill/>
          <a:ln w="25400">
            <a:solidFill>
              <a:schemeClr val="accent3">
                <a:lumMod val="75000"/>
              </a:schemeClr>
            </a:solidFill>
            <a:round/>
            <a:headEnd/>
            <a:tailEnd/>
          </a:ln>
          <a:extLst>
            <a:ext uri="{909E8E84-426E-40dd-AFC4-6F175D3DCCD1}">
              <a14:hiddenFill xmlns:a14="http://schemas.microsoft.com/office/drawing/2010/main" xmlns="">
                <a:noFill/>
              </a14:hiddenFill>
            </a:ext>
          </a:extLst>
        </p:spPr>
      </p:cxnSp>
      <p:sp>
        <p:nvSpPr>
          <p:cNvPr id="9" name="Text Placeholder 2"/>
          <p:cNvSpPr>
            <a:spLocks noGrp="1"/>
          </p:cNvSpPr>
          <p:nvPr>
            <p:ph type="body" idx="1"/>
          </p:nvPr>
        </p:nvSpPr>
        <p:spPr>
          <a:xfrm>
            <a:off x="738189" y="1524000"/>
            <a:ext cx="10715627" cy="41064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1" name="Footer Placeholder 4"/>
          <p:cNvSpPr>
            <a:spLocks noGrp="1"/>
          </p:cNvSpPr>
          <p:nvPr>
            <p:ph type="ftr" sz="quarter" idx="3"/>
          </p:nvPr>
        </p:nvSpPr>
        <p:spPr>
          <a:xfrm>
            <a:off x="6096000" y="6173791"/>
            <a:ext cx="4443413"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r>
              <a:rPr lang="en-US"/>
              <a:t>Federal Emergency Management Agency</a:t>
            </a:r>
            <a:endParaRPr lang="en-US" dirty="0"/>
          </a:p>
        </p:txBody>
      </p:sp>
      <p:sp>
        <p:nvSpPr>
          <p:cNvPr id="2" name="Slide Number Placeholder 1">
            <a:extLst>
              <a:ext uri="{FF2B5EF4-FFF2-40B4-BE49-F238E27FC236}">
                <a16:creationId xmlns:a16="http://schemas.microsoft.com/office/drawing/2014/main" id="{6BB46968-E1B9-AE4F-9DEE-EDC8D5B1D4DF}"/>
              </a:ext>
            </a:extLst>
          </p:cNvPr>
          <p:cNvSpPr>
            <a:spLocks noGrp="1"/>
          </p:cNvSpPr>
          <p:nvPr>
            <p:ph type="sldNum" sz="quarter" idx="4"/>
          </p:nvPr>
        </p:nvSpPr>
        <p:spPr>
          <a:xfrm>
            <a:off x="10539413" y="6173791"/>
            <a:ext cx="9144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C257D-A786-9244-9E17-CE618C8B9275}" type="slidenum">
              <a:rPr lang="en-US" smtClean="0"/>
              <a:t>‹#›</a:t>
            </a:fld>
            <a:endParaRPr lang="en-US" dirty="0"/>
          </a:p>
        </p:txBody>
      </p:sp>
    </p:spTree>
    <p:extLst>
      <p:ext uri="{BB962C8B-B14F-4D97-AF65-F5344CB8AC3E}">
        <p14:creationId xmlns:p14="http://schemas.microsoft.com/office/powerpoint/2010/main" val="653636983"/>
      </p:ext>
    </p:extLst>
  </p:cSld>
  <p:clrMap bg1="lt1" tx1="dk1" bg2="lt2" tx2="dk2" accent1="accent1" accent2="accent2" accent3="accent3" accent4="accent4" accent5="accent5" accent6="accent6" hlink="hlink" folHlink="folHlink"/>
  <p:sldLayoutIdLst>
    <p:sldLayoutId id="2147483665" r:id="rId1"/>
    <p:sldLayoutId id="2147483671" r:id="rId2"/>
    <p:sldLayoutId id="2147483666" r:id="rId3"/>
    <p:sldLayoutId id="2147483667" r:id="rId4"/>
    <p:sldLayoutId id="2147483650" r:id="rId5"/>
    <p:sldLayoutId id="2147483651" r:id="rId6"/>
    <p:sldLayoutId id="2147483670" r:id="rId7"/>
    <p:sldLayoutId id="2147483652" r:id="rId8"/>
    <p:sldLayoutId id="2147483668" r:id="rId9"/>
    <p:sldLayoutId id="2147483653" r:id="rId10"/>
    <p:sldLayoutId id="2147483669" r:id="rId11"/>
    <p:sldLayoutId id="2147483654" r:id="rId12"/>
    <p:sldLayoutId id="2147483659" r:id="rId13"/>
    <p:sldLayoutId id="2147483658" r:id="rId14"/>
    <p:sldLayoutId id="2147483657" r:id="rId15"/>
    <p:sldLayoutId id="2147483662" r:id="rId16"/>
    <p:sldLayoutId id="2147483660" r:id="rId17"/>
  </p:sldLayoutIdLst>
  <p:hf hd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342900" indent="-347472" algn="l" defTabSz="457200" rtl="0" eaLnBrk="1" latinLnBrk="0" hangingPunct="1">
        <a:lnSpc>
          <a:spcPts val="2600"/>
        </a:lnSpc>
        <a:spcBef>
          <a:spcPts val="1000"/>
        </a:spcBef>
        <a:buClr>
          <a:schemeClr val="accent3">
            <a:lumMod val="75000"/>
          </a:schemeClr>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9861"/>
            <a:ext cx="12192000" cy="6884894"/>
          </a:xfrm>
          <a:prstGeom prst="rect">
            <a:avLst/>
          </a:prstGeom>
        </p:spPr>
      </p:pic>
      <p:sp>
        <p:nvSpPr>
          <p:cNvPr id="2" name="Title 1"/>
          <p:cNvSpPr>
            <a:spLocks noGrp="1"/>
          </p:cNvSpPr>
          <p:nvPr>
            <p:ph type="title"/>
          </p:nvPr>
        </p:nvSpPr>
        <p:spPr>
          <a:xfrm>
            <a:off x="602722" y="2301272"/>
            <a:ext cx="10715627" cy="743347"/>
          </a:xfrm>
        </p:spPr>
        <p:txBody>
          <a:bodyPr>
            <a:noAutofit/>
          </a:bodyPr>
          <a:lstStyle/>
          <a:p>
            <a:r>
              <a:rPr lang="en-US" sz="5400">
                <a:solidFill>
                  <a:schemeClr val="bg1"/>
                </a:solidFill>
                <a:latin typeface="+mj-lt"/>
                <a:cs typeface="Times New Roman"/>
              </a:rPr>
              <a:t>Module #</a:t>
            </a:r>
            <a:r>
              <a:rPr lang="en-US" sz="5400">
                <a:solidFill>
                  <a:schemeClr val="bg1"/>
                </a:solidFill>
                <a:cs typeface="Times New Roman"/>
              </a:rPr>
              <a:t>9</a:t>
            </a:r>
            <a:br>
              <a:rPr lang="en-US" sz="5400">
                <a:cs typeface="Times New Roman" panose="02020603050405020304" pitchFamily="18" charset="0"/>
              </a:rPr>
            </a:br>
            <a:r>
              <a:rPr lang="en-US" sz="5400">
                <a:solidFill>
                  <a:schemeClr val="bg1"/>
                </a:solidFill>
                <a:latin typeface="+mj-lt"/>
                <a:cs typeface="Times New Roman"/>
              </a:rPr>
              <a:t>Traditional, Sustainability Practices and Emergency Management</a:t>
            </a:r>
            <a:r>
              <a:rPr lang="en-US" sz="5400">
                <a:solidFill>
                  <a:schemeClr val="bg1"/>
                </a:solidFill>
                <a:cs typeface="Times New Roman"/>
              </a:rPr>
              <a:t> </a:t>
            </a:r>
            <a:endParaRPr lang="en-US" sz="54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765048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b="1" dirty="0" err="1"/>
              <a:t>Moʻolelo</a:t>
            </a:r>
            <a:r>
              <a:rPr lang="en-US" b="1" dirty="0"/>
              <a:t> &amp; critical dialogue</a:t>
            </a:r>
            <a:endParaRPr lang="en-US" dirty="0"/>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p:txBody>
          <a:bodyPr>
            <a:normAutofit/>
          </a:bodyPr>
          <a:lstStyle/>
          <a:p>
            <a:pPr lvl="0"/>
            <a:r>
              <a:rPr lang="en-US" dirty="0"/>
              <a:t>Why is the </a:t>
            </a:r>
            <a:r>
              <a:rPr lang="en-US" dirty="0" err="1"/>
              <a:t>moʻolelo</a:t>
            </a:r>
            <a:r>
              <a:rPr lang="en-US" dirty="0"/>
              <a:t> important to Hawaiian people?</a:t>
            </a:r>
          </a:p>
          <a:p>
            <a:pPr lvl="0"/>
            <a:r>
              <a:rPr lang="en-US" dirty="0"/>
              <a:t>How does this </a:t>
            </a:r>
            <a:r>
              <a:rPr lang="en-US" dirty="0" err="1"/>
              <a:t>moʻolelo</a:t>
            </a:r>
            <a:r>
              <a:rPr lang="en-US" dirty="0"/>
              <a:t> connect to sustainability?</a:t>
            </a:r>
          </a:p>
          <a:p>
            <a:pPr lvl="0"/>
            <a:r>
              <a:rPr lang="en-US" dirty="0"/>
              <a:t>What are other examples from other native cultures that are similar?</a:t>
            </a:r>
          </a:p>
          <a:p>
            <a:pPr lvl="0"/>
            <a:r>
              <a:rPr lang="en-US" dirty="0"/>
              <a:t>How does </a:t>
            </a:r>
            <a:r>
              <a:rPr lang="en-US" dirty="0" err="1"/>
              <a:t>moʻolelo</a:t>
            </a:r>
            <a:r>
              <a:rPr lang="en-US" dirty="0"/>
              <a:t> help to understand another worldview?</a:t>
            </a:r>
          </a:p>
          <a:p>
            <a:pPr lvl="0"/>
            <a:r>
              <a:rPr lang="en-US" dirty="0"/>
              <a:t>What are other dynamics to note regarding </a:t>
            </a:r>
            <a:r>
              <a:rPr lang="en-US" dirty="0" err="1"/>
              <a:t>moʻolelo</a:t>
            </a:r>
            <a:r>
              <a:rPr lang="en-US" dirty="0"/>
              <a:t> of a native culture and modern day management plans?</a:t>
            </a:r>
          </a:p>
          <a:p>
            <a:pPr lvl="0"/>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10</a:t>
            </a:fld>
            <a:endParaRPr lang="en-US" dirty="0"/>
          </a:p>
        </p:txBody>
      </p:sp>
    </p:spTree>
    <p:extLst>
      <p:ext uri="{BB962C8B-B14F-4D97-AF65-F5344CB8AC3E}">
        <p14:creationId xmlns:p14="http://schemas.microsoft.com/office/powerpoint/2010/main" val="4256405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D30FE-9960-F841-B34B-6E1863A60F71}"/>
              </a:ext>
            </a:extLst>
          </p:cNvPr>
          <p:cNvSpPr>
            <a:spLocks noGrp="1"/>
          </p:cNvSpPr>
          <p:nvPr>
            <p:ph type="title"/>
          </p:nvPr>
        </p:nvSpPr>
        <p:spPr/>
        <p:txBody>
          <a:bodyPr/>
          <a:lstStyle/>
          <a:p>
            <a:pPr lvl="0">
              <a:lnSpc>
                <a:spcPct val="90000"/>
              </a:lnSpc>
              <a:spcBef>
                <a:spcPts val="1000"/>
              </a:spcBef>
            </a:pPr>
            <a:r>
              <a:rPr lang="en-US" b="1" dirty="0"/>
              <a:t>Group Activity</a:t>
            </a:r>
            <a:endParaRPr lang="en-US" dirty="0"/>
          </a:p>
        </p:txBody>
      </p:sp>
    </p:spTree>
    <p:extLst>
      <p:ext uri="{BB962C8B-B14F-4D97-AF65-F5344CB8AC3E}">
        <p14:creationId xmlns:p14="http://schemas.microsoft.com/office/powerpoint/2010/main" val="2287731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b="1" dirty="0"/>
              <a:t>Group Activity Instructions</a:t>
            </a:r>
            <a:endParaRPr lang="en-US" dirty="0"/>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p:txBody>
          <a:bodyPr>
            <a:normAutofit fontScale="85000" lnSpcReduction="20000"/>
          </a:bodyPr>
          <a:lstStyle/>
          <a:p>
            <a:pPr lvl="0"/>
            <a:r>
              <a:rPr lang="en-US" dirty="0"/>
              <a:t>Get in groups of 4 or 5 people.</a:t>
            </a:r>
          </a:p>
          <a:p>
            <a:pPr lvl="0"/>
            <a:r>
              <a:rPr lang="en-US" dirty="0"/>
              <a:t>Learn each section of the station.</a:t>
            </a:r>
          </a:p>
          <a:p>
            <a:pPr lvl="0"/>
            <a:r>
              <a:rPr lang="en-US" dirty="0"/>
              <a:t>Present in front of the group</a:t>
            </a:r>
          </a:p>
          <a:p>
            <a:pPr lvl="0"/>
            <a:r>
              <a:rPr lang="en-US" dirty="0"/>
              <a:t>Each person will offer information on at least part of the </a:t>
            </a:r>
            <a:r>
              <a:rPr lang="en-US" dirty="0" err="1"/>
              <a:t>kalo</a:t>
            </a:r>
            <a:r>
              <a:rPr lang="en-US" dirty="0"/>
              <a:t> plant.</a:t>
            </a:r>
          </a:p>
          <a:p>
            <a:pPr lvl="0"/>
            <a:r>
              <a:rPr lang="en-US" dirty="0"/>
              <a:t>In the presentation to include:</a:t>
            </a:r>
          </a:p>
          <a:p>
            <a:pPr lvl="1"/>
            <a:r>
              <a:rPr lang="en-US" dirty="0"/>
              <a:t>The Hawaiian name </a:t>
            </a:r>
          </a:p>
          <a:p>
            <a:pPr lvl="1"/>
            <a:r>
              <a:rPr lang="en-US" dirty="0"/>
              <a:t>Where it is located </a:t>
            </a:r>
          </a:p>
          <a:p>
            <a:pPr lvl="1"/>
            <a:r>
              <a:rPr lang="en-US" dirty="0"/>
              <a:t>What are the uses for it</a:t>
            </a:r>
          </a:p>
          <a:p>
            <a:pPr lvl="1"/>
            <a:r>
              <a:rPr lang="en-US" dirty="0"/>
              <a:t>How it connects to the bigger picture of the culture.</a:t>
            </a:r>
          </a:p>
          <a:p>
            <a:pPr lvl="0"/>
            <a:r>
              <a:rPr lang="en-US" dirty="0"/>
              <a:t>As a group, discuss how this plant can be used during times of disaster.</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12</a:t>
            </a:fld>
            <a:endParaRPr lang="en-US" dirty="0"/>
          </a:p>
        </p:txBody>
      </p:sp>
    </p:spTree>
    <p:extLst>
      <p:ext uri="{BB962C8B-B14F-4D97-AF65-F5344CB8AC3E}">
        <p14:creationId xmlns:p14="http://schemas.microsoft.com/office/powerpoint/2010/main" val="4256405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b="1" dirty="0"/>
              <a:t>Station 1: </a:t>
            </a:r>
            <a:r>
              <a:rPr lang="en-US" b="1" dirty="0" err="1"/>
              <a:t>Kalo</a:t>
            </a:r>
            <a:r>
              <a:rPr lang="en-US" b="1" dirty="0"/>
              <a:t> (Taro) Plant</a:t>
            </a:r>
            <a:endParaRPr lang="en-US" dirty="0"/>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p:txBody>
          <a:bodyPr>
            <a:normAutofit/>
          </a:bodyPr>
          <a:lstStyle/>
          <a:p>
            <a:pPr lvl="0"/>
            <a:r>
              <a:rPr lang="en-US" dirty="0"/>
              <a:t>Learn about the </a:t>
            </a:r>
            <a:r>
              <a:rPr lang="en-US" dirty="0" err="1"/>
              <a:t>kalo</a:t>
            </a:r>
            <a:r>
              <a:rPr lang="en-US" dirty="0"/>
              <a:t> plant.</a:t>
            </a:r>
          </a:p>
          <a:p>
            <a:pPr lvl="1"/>
            <a:r>
              <a:rPr lang="en-US" dirty="0"/>
              <a:t>The Hawaiian name to the parts.</a:t>
            </a:r>
          </a:p>
          <a:p>
            <a:pPr lvl="1"/>
            <a:r>
              <a:rPr lang="en-US" dirty="0"/>
              <a:t>Where the part of the plant is located.</a:t>
            </a:r>
          </a:p>
          <a:p>
            <a:pPr lvl="1"/>
            <a:r>
              <a:rPr lang="en-US" dirty="0"/>
              <a:t>What the uses are for.</a:t>
            </a:r>
          </a:p>
          <a:p>
            <a:pPr lvl="0"/>
            <a:r>
              <a:rPr lang="en-US" dirty="0"/>
              <a:t>Fill-in a blank space picture of names of the parts of the </a:t>
            </a:r>
            <a:r>
              <a:rPr lang="en-US" dirty="0" err="1"/>
              <a:t>kalo</a:t>
            </a:r>
            <a:r>
              <a:rPr lang="en-US" dirty="0"/>
              <a:t> plant.</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13</a:t>
            </a:fld>
            <a:endParaRPr lang="en-US" dirty="0"/>
          </a:p>
        </p:txBody>
      </p:sp>
    </p:spTree>
    <p:extLst>
      <p:ext uri="{BB962C8B-B14F-4D97-AF65-F5344CB8AC3E}">
        <p14:creationId xmlns:p14="http://schemas.microsoft.com/office/powerpoint/2010/main" val="1699603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D22310-98F4-9248-B315-7AD48F0A98BA}"/>
              </a:ext>
            </a:extLst>
          </p:cNvPr>
          <p:cNvSpPr>
            <a:spLocks noGrp="1"/>
          </p:cNvSpPr>
          <p:nvPr>
            <p:ph type="title"/>
          </p:nvPr>
        </p:nvSpPr>
        <p:spPr>
          <a:xfrm>
            <a:off x="738189" y="1386863"/>
            <a:ext cx="5117441" cy="743347"/>
          </a:xfrm>
        </p:spPr>
        <p:txBody>
          <a:bodyPr/>
          <a:lstStyle/>
          <a:p>
            <a:r>
              <a:rPr lang="en-US" b="1" dirty="0"/>
              <a:t>Part of the </a:t>
            </a:r>
            <a:r>
              <a:rPr lang="en-US" b="1" dirty="0" err="1"/>
              <a:t>Kalo</a:t>
            </a:r>
            <a:r>
              <a:rPr lang="en-US" b="1" dirty="0"/>
              <a:t> (Taro)</a:t>
            </a:r>
            <a:endParaRPr lang="en-US" dirty="0"/>
          </a:p>
        </p:txBody>
      </p:sp>
      <p:sp>
        <p:nvSpPr>
          <p:cNvPr id="4" name="Content Placeholder 3">
            <a:extLst>
              <a:ext uri="{FF2B5EF4-FFF2-40B4-BE49-F238E27FC236}">
                <a16:creationId xmlns:a16="http://schemas.microsoft.com/office/drawing/2014/main" id="{56B88B6B-5A56-8B4D-8061-3CE4391864FF}"/>
              </a:ext>
            </a:extLst>
          </p:cNvPr>
          <p:cNvSpPr>
            <a:spLocks noGrp="1"/>
          </p:cNvSpPr>
          <p:nvPr>
            <p:ph sz="half" idx="2"/>
          </p:nvPr>
        </p:nvSpPr>
        <p:spPr>
          <a:xfrm>
            <a:off x="725837" y="2323564"/>
            <a:ext cx="5129793" cy="3473276"/>
          </a:xfrm>
        </p:spPr>
        <p:txBody>
          <a:bodyPr>
            <a:normAutofit fontScale="92500"/>
          </a:bodyPr>
          <a:lstStyle/>
          <a:p>
            <a:r>
              <a:rPr lang="en-US" dirty="0"/>
              <a:t>Lau: leaf, cook food inside</a:t>
            </a:r>
          </a:p>
          <a:p>
            <a:r>
              <a:rPr lang="en-US" dirty="0" err="1"/>
              <a:t>Piko</a:t>
            </a:r>
            <a:r>
              <a:rPr lang="en-US" dirty="0"/>
              <a:t>: middle, belly button, center of man</a:t>
            </a:r>
          </a:p>
          <a:p>
            <a:r>
              <a:rPr lang="en-US" dirty="0" err="1"/>
              <a:t>Hā</a:t>
            </a:r>
            <a:r>
              <a:rPr lang="en-US" dirty="0"/>
              <a:t>: stalk, breath of man</a:t>
            </a:r>
          </a:p>
          <a:p>
            <a:r>
              <a:rPr lang="en-US" dirty="0" err="1"/>
              <a:t>ʻohā</a:t>
            </a:r>
            <a:r>
              <a:rPr lang="en-US" dirty="0"/>
              <a:t>: baby shoots, regeneration</a:t>
            </a:r>
          </a:p>
          <a:p>
            <a:r>
              <a:rPr lang="en-US" dirty="0" err="1"/>
              <a:t>Kalo</a:t>
            </a:r>
            <a:r>
              <a:rPr lang="en-US" dirty="0"/>
              <a:t>: taro, sustenance for mind/body/spirit</a:t>
            </a:r>
          </a:p>
          <a:p>
            <a:r>
              <a:rPr lang="en-US" dirty="0" err="1"/>
              <a:t>Huluhulu</a:t>
            </a:r>
            <a:r>
              <a:rPr lang="en-US" dirty="0"/>
              <a:t>: roots, genealogy/cosmology</a:t>
            </a:r>
          </a:p>
          <a:p>
            <a:r>
              <a:rPr lang="en-US" dirty="0" err="1"/>
              <a:t>Huli</a:t>
            </a:r>
            <a:r>
              <a:rPr lang="en-US" dirty="0"/>
              <a:t>: baby roots replanted, future  generations</a:t>
            </a:r>
          </a:p>
        </p:txBody>
      </p:sp>
      <p:sp>
        <p:nvSpPr>
          <p:cNvPr id="3" name="Slide Number Placeholder 2">
            <a:extLst>
              <a:ext uri="{FF2B5EF4-FFF2-40B4-BE49-F238E27FC236}">
                <a16:creationId xmlns:a16="http://schemas.microsoft.com/office/drawing/2014/main" id="{DBA9D305-766A-7345-8BAB-CC3EA86E17C8}"/>
              </a:ext>
            </a:extLst>
          </p:cNvPr>
          <p:cNvSpPr>
            <a:spLocks noGrp="1"/>
          </p:cNvSpPr>
          <p:nvPr>
            <p:ph type="sldNum" sz="quarter" idx="12"/>
          </p:nvPr>
        </p:nvSpPr>
        <p:spPr/>
        <p:txBody>
          <a:bodyPr/>
          <a:lstStyle/>
          <a:p>
            <a:fld id="{8FCC257D-A786-9244-9E17-CE618C8B9275}" type="slidenum">
              <a:rPr lang="en-US" smtClean="0"/>
              <a:pPr/>
              <a:t>14</a:t>
            </a:fld>
            <a:endParaRPr lang="en-US" dirty="0"/>
          </a:p>
        </p:txBody>
      </p:sp>
      <p:pic>
        <p:nvPicPr>
          <p:cNvPr id="7" name="Picture 6" descr="kal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9733" y="428969"/>
            <a:ext cx="4178300" cy="5588000"/>
          </a:xfrm>
          <a:prstGeom prst="rect">
            <a:avLst/>
          </a:prstGeom>
        </p:spPr>
      </p:pic>
    </p:spTree>
    <p:extLst>
      <p:ext uri="{BB962C8B-B14F-4D97-AF65-F5344CB8AC3E}">
        <p14:creationId xmlns:p14="http://schemas.microsoft.com/office/powerpoint/2010/main" val="2045591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D30FE-9960-F841-B34B-6E1863A60F71}"/>
              </a:ext>
            </a:extLst>
          </p:cNvPr>
          <p:cNvSpPr>
            <a:spLocks noGrp="1"/>
          </p:cNvSpPr>
          <p:nvPr>
            <p:ph type="title"/>
          </p:nvPr>
        </p:nvSpPr>
        <p:spPr/>
        <p:txBody>
          <a:bodyPr/>
          <a:lstStyle/>
          <a:p>
            <a:pPr lvl="0">
              <a:lnSpc>
                <a:spcPct val="90000"/>
              </a:lnSpc>
              <a:spcBef>
                <a:spcPts val="1000"/>
              </a:spcBef>
            </a:pPr>
            <a:r>
              <a:rPr lang="en-US" b="1" dirty="0"/>
              <a:t>Group Activity</a:t>
            </a:r>
            <a:endParaRPr lang="en-US" dirty="0"/>
          </a:p>
        </p:txBody>
      </p:sp>
      <p:pic>
        <p:nvPicPr>
          <p:cNvPr id="3" name="Picture 2" descr="taro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6928" y="355607"/>
            <a:ext cx="6604000" cy="6146800"/>
          </a:xfrm>
          <a:prstGeom prst="rect">
            <a:avLst/>
          </a:prstGeom>
        </p:spPr>
      </p:pic>
    </p:spTree>
    <p:extLst>
      <p:ext uri="{BB962C8B-B14F-4D97-AF65-F5344CB8AC3E}">
        <p14:creationId xmlns:p14="http://schemas.microsoft.com/office/powerpoint/2010/main" val="1117034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b="1" dirty="0"/>
              <a:t>Station 2: Information &amp; Benefits of </a:t>
            </a:r>
            <a:r>
              <a:rPr lang="en-US" b="1" dirty="0" err="1"/>
              <a:t>Kalo</a:t>
            </a:r>
            <a:r>
              <a:rPr lang="en-US" b="1" dirty="0"/>
              <a:t> (Taro)</a:t>
            </a:r>
            <a:endParaRPr lang="en-US" dirty="0"/>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p:txBody>
          <a:bodyPr>
            <a:normAutofit/>
          </a:bodyPr>
          <a:lstStyle/>
          <a:p>
            <a:pPr lvl="0"/>
            <a:r>
              <a:rPr lang="en-US" dirty="0"/>
              <a:t>Learn the information &amp; benefits of </a:t>
            </a:r>
            <a:r>
              <a:rPr lang="en-US" dirty="0" err="1"/>
              <a:t>Kalo</a:t>
            </a:r>
            <a:r>
              <a:rPr lang="en-US" dirty="0"/>
              <a:t>.</a:t>
            </a:r>
          </a:p>
          <a:p>
            <a:pPr lvl="1"/>
            <a:r>
              <a:rPr lang="en-US" dirty="0"/>
              <a:t>Understand the different varieties of </a:t>
            </a:r>
            <a:r>
              <a:rPr lang="en-US" dirty="0" err="1"/>
              <a:t>kalo</a:t>
            </a:r>
            <a:r>
              <a:rPr lang="en-US" dirty="0"/>
              <a:t>.</a:t>
            </a:r>
          </a:p>
          <a:p>
            <a:pPr lvl="1"/>
            <a:r>
              <a:rPr lang="en-US" dirty="0"/>
              <a:t>Understand the location that the </a:t>
            </a:r>
            <a:r>
              <a:rPr lang="en-US" dirty="0" err="1"/>
              <a:t>kalo</a:t>
            </a:r>
            <a:r>
              <a:rPr lang="en-US" dirty="0"/>
              <a:t> plant can be found in.</a:t>
            </a:r>
          </a:p>
          <a:p>
            <a:pPr marL="457200" lvl="1" indent="0">
              <a:buNone/>
            </a:pPr>
            <a:endParaRPr lang="en-US" dirty="0"/>
          </a:p>
          <a:p>
            <a:pPr lvl="0"/>
            <a:r>
              <a:rPr lang="en-US" dirty="0"/>
              <a:t>Learn the many different uses for the </a:t>
            </a:r>
            <a:r>
              <a:rPr lang="en-US" dirty="0" err="1"/>
              <a:t>kalo</a:t>
            </a:r>
            <a:r>
              <a:rPr lang="en-US" dirty="0"/>
              <a:t> plant.</a:t>
            </a:r>
          </a:p>
          <a:p>
            <a:pPr lvl="1"/>
            <a:r>
              <a:rPr lang="en-US" dirty="0"/>
              <a:t>Learn at least one use for each section of the </a:t>
            </a:r>
            <a:r>
              <a:rPr lang="en-US" dirty="0" err="1"/>
              <a:t>kalo</a:t>
            </a:r>
            <a:r>
              <a:rPr lang="en-US" dirty="0"/>
              <a:t> plant.</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16</a:t>
            </a:fld>
            <a:endParaRPr lang="en-US" dirty="0"/>
          </a:p>
        </p:txBody>
      </p:sp>
    </p:spTree>
    <p:extLst>
      <p:ext uri="{BB962C8B-B14F-4D97-AF65-F5344CB8AC3E}">
        <p14:creationId xmlns:p14="http://schemas.microsoft.com/office/powerpoint/2010/main" val="1699603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b="1" dirty="0"/>
              <a:t>Information &amp; Benefits of </a:t>
            </a:r>
            <a:r>
              <a:rPr lang="en-US" b="1" dirty="0" err="1"/>
              <a:t>Kalo</a:t>
            </a:r>
            <a:r>
              <a:rPr lang="en-US" b="1" dirty="0"/>
              <a:t> (Taro)</a:t>
            </a:r>
            <a:endParaRPr lang="en-US" dirty="0"/>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p:txBody>
          <a:bodyPr>
            <a:normAutofit fontScale="92500" lnSpcReduction="20000"/>
          </a:bodyPr>
          <a:lstStyle/>
          <a:p>
            <a:pPr lvl="0"/>
            <a:r>
              <a:rPr lang="en-US" dirty="0"/>
              <a:t>300+ varieties of </a:t>
            </a:r>
            <a:r>
              <a:rPr lang="en-US" dirty="0" err="1"/>
              <a:t>kalo</a:t>
            </a:r>
            <a:r>
              <a:rPr lang="en-US" dirty="0"/>
              <a:t> known to early Hawaiians.</a:t>
            </a:r>
          </a:p>
          <a:p>
            <a:pPr lvl="1"/>
            <a:r>
              <a:rPr lang="en-US" dirty="0"/>
              <a:t>Wet/dry varieties</a:t>
            </a:r>
          </a:p>
          <a:p>
            <a:pPr lvl="1"/>
            <a:r>
              <a:rPr lang="en-US" dirty="0"/>
              <a:t>Found in lowland/upland</a:t>
            </a:r>
          </a:p>
          <a:p>
            <a:pPr lvl="0"/>
            <a:r>
              <a:rPr lang="en-US" dirty="0"/>
              <a:t>Used for many different reasons:</a:t>
            </a:r>
          </a:p>
          <a:p>
            <a:pPr lvl="1"/>
            <a:r>
              <a:rPr lang="en-US" dirty="0"/>
              <a:t>Medicine: stem of the leaf can be rubbed on an insect bite; Raw rootstock stops bleeding; mashed poi used as a bandage.</a:t>
            </a:r>
          </a:p>
          <a:p>
            <a:pPr lvl="1"/>
            <a:r>
              <a:rPr lang="en-US" dirty="0"/>
              <a:t>Paste: glue pieces of </a:t>
            </a:r>
            <a:r>
              <a:rPr lang="en-US" dirty="0" err="1"/>
              <a:t>kapa</a:t>
            </a:r>
            <a:r>
              <a:rPr lang="en-US" dirty="0"/>
              <a:t> together.</a:t>
            </a:r>
          </a:p>
          <a:p>
            <a:pPr lvl="1"/>
            <a:r>
              <a:rPr lang="en-US" dirty="0"/>
              <a:t>Fishing: Used as bait.</a:t>
            </a:r>
          </a:p>
          <a:p>
            <a:pPr lvl="1"/>
            <a:r>
              <a:rPr lang="en-US" dirty="0"/>
              <a:t>Dye: juice can be used to dye material. Many different colors.</a:t>
            </a:r>
          </a:p>
          <a:p>
            <a:pPr lvl="1"/>
            <a:r>
              <a:rPr lang="en-US" dirty="0"/>
              <a:t>Food: poi to eat now, </a:t>
            </a:r>
            <a:r>
              <a:rPr lang="en-US" dirty="0" err="1"/>
              <a:t>paʻiʻai</a:t>
            </a:r>
            <a:r>
              <a:rPr lang="en-US" dirty="0"/>
              <a:t> to eat in 2-4 weeks, dried </a:t>
            </a:r>
            <a:r>
              <a:rPr lang="en-US" dirty="0" err="1"/>
              <a:t>kalo</a:t>
            </a:r>
            <a:r>
              <a:rPr lang="en-US" dirty="0"/>
              <a:t> to eat past 4 weeks, </a:t>
            </a:r>
            <a:r>
              <a:rPr lang="en-US" dirty="0" err="1"/>
              <a:t>kulolo</a:t>
            </a:r>
            <a:r>
              <a:rPr lang="en-US" dirty="0"/>
              <a:t> to eat as dessert.</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17</a:t>
            </a:fld>
            <a:endParaRPr lang="en-US" dirty="0"/>
          </a:p>
        </p:txBody>
      </p:sp>
    </p:spTree>
    <p:extLst>
      <p:ext uri="{BB962C8B-B14F-4D97-AF65-F5344CB8AC3E}">
        <p14:creationId xmlns:p14="http://schemas.microsoft.com/office/powerpoint/2010/main" val="1699603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b="1" dirty="0"/>
              <a:t>Station 3: Tour of the </a:t>
            </a:r>
            <a:r>
              <a:rPr lang="en-US" b="1" dirty="0" err="1"/>
              <a:t>Kahawai</a:t>
            </a:r>
            <a:r>
              <a:rPr lang="en-US" b="1" dirty="0"/>
              <a:t> (Stream)</a:t>
            </a:r>
            <a:endParaRPr lang="en-US" dirty="0"/>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p:txBody>
          <a:bodyPr>
            <a:normAutofit/>
          </a:bodyPr>
          <a:lstStyle/>
          <a:p>
            <a:pPr lvl="0"/>
            <a:r>
              <a:rPr lang="en-US" dirty="0"/>
              <a:t>Understand the water system surrounding the </a:t>
            </a:r>
            <a:r>
              <a:rPr lang="en-US" dirty="0" err="1"/>
              <a:t>loʻi</a:t>
            </a:r>
            <a:r>
              <a:rPr lang="en-US" dirty="0"/>
              <a:t>.</a:t>
            </a:r>
          </a:p>
          <a:p>
            <a:pPr lvl="0"/>
            <a:endParaRPr lang="en-US" dirty="0"/>
          </a:p>
          <a:p>
            <a:pPr lvl="0"/>
            <a:r>
              <a:rPr lang="en-US" dirty="0"/>
              <a:t>Trace the water system from the mountains to the sea.</a:t>
            </a:r>
          </a:p>
          <a:p>
            <a:pPr lvl="0"/>
            <a:endParaRPr lang="en-US" dirty="0"/>
          </a:p>
          <a:p>
            <a:pPr lvl="0"/>
            <a:r>
              <a:rPr lang="en-US" dirty="0"/>
              <a:t>Understand the use of each section and the benefits that goes along with it.</a:t>
            </a:r>
          </a:p>
          <a:p>
            <a:endParaRPr lang="en-US" dirty="0"/>
          </a:p>
          <a:p>
            <a:endParaRPr lang="en-US" dirty="0"/>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18</a:t>
            </a:fld>
            <a:endParaRPr lang="en-US" dirty="0"/>
          </a:p>
        </p:txBody>
      </p:sp>
    </p:spTree>
    <p:extLst>
      <p:ext uri="{BB962C8B-B14F-4D97-AF65-F5344CB8AC3E}">
        <p14:creationId xmlns:p14="http://schemas.microsoft.com/office/powerpoint/2010/main" val="1699603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D22310-98F4-9248-B315-7AD48F0A98BA}"/>
              </a:ext>
            </a:extLst>
          </p:cNvPr>
          <p:cNvSpPr>
            <a:spLocks noGrp="1"/>
          </p:cNvSpPr>
          <p:nvPr>
            <p:ph type="title"/>
          </p:nvPr>
        </p:nvSpPr>
        <p:spPr>
          <a:xfrm>
            <a:off x="738189" y="1153279"/>
            <a:ext cx="5117441" cy="743347"/>
          </a:xfrm>
        </p:spPr>
        <p:txBody>
          <a:bodyPr/>
          <a:lstStyle/>
          <a:p>
            <a:r>
              <a:rPr lang="en-US" b="1" dirty="0"/>
              <a:t>The stream surrounding the </a:t>
            </a:r>
            <a:r>
              <a:rPr lang="en-US" b="1" dirty="0" err="1"/>
              <a:t>Loʻi</a:t>
            </a:r>
            <a:endParaRPr lang="en-US" dirty="0"/>
          </a:p>
        </p:txBody>
      </p:sp>
      <p:sp>
        <p:nvSpPr>
          <p:cNvPr id="4" name="Content Placeholder 3">
            <a:extLst>
              <a:ext uri="{FF2B5EF4-FFF2-40B4-BE49-F238E27FC236}">
                <a16:creationId xmlns:a16="http://schemas.microsoft.com/office/drawing/2014/main" id="{56B88B6B-5A56-8B4D-8061-3CE4391864FF}"/>
              </a:ext>
            </a:extLst>
          </p:cNvPr>
          <p:cNvSpPr>
            <a:spLocks noGrp="1"/>
          </p:cNvSpPr>
          <p:nvPr>
            <p:ph sz="half" idx="2"/>
          </p:nvPr>
        </p:nvSpPr>
        <p:spPr>
          <a:xfrm>
            <a:off x="725837" y="2089980"/>
            <a:ext cx="5129793" cy="3473276"/>
          </a:xfrm>
        </p:spPr>
        <p:txBody>
          <a:bodyPr>
            <a:normAutofit fontScale="70000" lnSpcReduction="20000"/>
          </a:bodyPr>
          <a:lstStyle/>
          <a:p>
            <a:r>
              <a:rPr lang="en-US" dirty="0" err="1"/>
              <a:t>Poʻowai</a:t>
            </a:r>
            <a:r>
              <a:rPr lang="en-US" dirty="0"/>
              <a:t>: The head of the water leading into  irrigated ditches that flow into the </a:t>
            </a:r>
            <a:r>
              <a:rPr lang="en-US" dirty="0" err="1"/>
              <a:t>loʻi</a:t>
            </a:r>
            <a:r>
              <a:rPr lang="en-US" dirty="0"/>
              <a:t>. The water is control from the </a:t>
            </a:r>
            <a:r>
              <a:rPr lang="en-US" dirty="0" err="1"/>
              <a:t>poʻowai</a:t>
            </a:r>
            <a:r>
              <a:rPr lang="en-US" dirty="0"/>
              <a:t>.</a:t>
            </a:r>
          </a:p>
          <a:p>
            <a:r>
              <a:rPr lang="en-US" dirty="0" err="1"/>
              <a:t>Mānowai</a:t>
            </a:r>
            <a:r>
              <a:rPr lang="en-US" dirty="0"/>
              <a:t>: Rocks slow the water down to help channel it to different areas.</a:t>
            </a:r>
          </a:p>
          <a:p>
            <a:r>
              <a:rPr lang="en-US" dirty="0" err="1"/>
              <a:t>Makawai</a:t>
            </a:r>
            <a:r>
              <a:rPr lang="en-US" dirty="0"/>
              <a:t>: Water enters and exits from each </a:t>
            </a:r>
            <a:r>
              <a:rPr lang="en-US" dirty="0" err="1"/>
              <a:t>loʻi</a:t>
            </a:r>
            <a:r>
              <a:rPr lang="en-US" dirty="0"/>
              <a:t>. </a:t>
            </a:r>
          </a:p>
          <a:p>
            <a:r>
              <a:rPr lang="en-US" dirty="0" err="1"/>
              <a:t>ʻAuwai</a:t>
            </a:r>
            <a:r>
              <a:rPr lang="en-US" dirty="0"/>
              <a:t>: Carries the water from the stream to the </a:t>
            </a:r>
            <a:r>
              <a:rPr lang="en-US" dirty="0" err="1"/>
              <a:t>loʻi</a:t>
            </a:r>
            <a:r>
              <a:rPr lang="en-US" dirty="0"/>
              <a:t>.</a:t>
            </a:r>
          </a:p>
          <a:p>
            <a:r>
              <a:rPr lang="en-US" dirty="0" err="1"/>
              <a:t>Kahawai</a:t>
            </a:r>
            <a:r>
              <a:rPr lang="en-US" dirty="0"/>
              <a:t>: The source of water begins in the mountains and provides water for the </a:t>
            </a:r>
            <a:r>
              <a:rPr lang="en-US" dirty="0" err="1"/>
              <a:t>loʻi</a:t>
            </a:r>
            <a:r>
              <a:rPr lang="en-US" dirty="0"/>
              <a:t>.</a:t>
            </a:r>
          </a:p>
          <a:p>
            <a:r>
              <a:rPr lang="en-US" dirty="0" err="1"/>
              <a:t>Hoʻi</a:t>
            </a:r>
            <a:r>
              <a:rPr lang="en-US" dirty="0"/>
              <a:t>: Water leaves the </a:t>
            </a:r>
            <a:r>
              <a:rPr lang="en-US" dirty="0" err="1"/>
              <a:t>loʻi</a:t>
            </a:r>
            <a:r>
              <a:rPr lang="en-US" dirty="0"/>
              <a:t> and returns to the </a:t>
            </a:r>
            <a:r>
              <a:rPr lang="en-US" dirty="0" err="1"/>
              <a:t>kahawai</a:t>
            </a:r>
            <a:r>
              <a:rPr lang="en-US" dirty="0"/>
              <a:t>.</a:t>
            </a:r>
          </a:p>
        </p:txBody>
      </p:sp>
      <p:sp>
        <p:nvSpPr>
          <p:cNvPr id="3" name="Slide Number Placeholder 2">
            <a:extLst>
              <a:ext uri="{FF2B5EF4-FFF2-40B4-BE49-F238E27FC236}">
                <a16:creationId xmlns:a16="http://schemas.microsoft.com/office/drawing/2014/main" id="{DBA9D305-766A-7345-8BAB-CC3EA86E17C8}"/>
              </a:ext>
            </a:extLst>
          </p:cNvPr>
          <p:cNvSpPr>
            <a:spLocks noGrp="1"/>
          </p:cNvSpPr>
          <p:nvPr>
            <p:ph type="sldNum" sz="quarter" idx="12"/>
          </p:nvPr>
        </p:nvSpPr>
        <p:spPr/>
        <p:txBody>
          <a:bodyPr/>
          <a:lstStyle/>
          <a:p>
            <a:fld id="{8FCC257D-A786-9244-9E17-CE618C8B9275}" type="slidenum">
              <a:rPr lang="en-US" smtClean="0"/>
              <a:pPr/>
              <a:t>19</a:t>
            </a:fld>
            <a:endParaRPr lang="en-US" dirty="0"/>
          </a:p>
        </p:txBody>
      </p:sp>
      <p:pic>
        <p:nvPicPr>
          <p:cNvPr id="6" name="Picture 5" descr="Lo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1334" y="467175"/>
            <a:ext cx="4521552" cy="5538025"/>
          </a:xfrm>
          <a:prstGeom prst="rect">
            <a:avLst/>
          </a:prstGeom>
        </p:spPr>
      </p:pic>
    </p:spTree>
    <p:extLst>
      <p:ext uri="{BB962C8B-B14F-4D97-AF65-F5344CB8AC3E}">
        <p14:creationId xmlns:p14="http://schemas.microsoft.com/office/powerpoint/2010/main" val="1010546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dirty="0"/>
              <a:t>Learning Objectives</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p:txBody>
          <a:bodyPr/>
          <a:lstStyle/>
          <a:p>
            <a:pPr lvl="0"/>
            <a:r>
              <a:rPr lang="en-US" dirty="0"/>
              <a:t>To gain appreciation for the Hawaiian worldview.</a:t>
            </a:r>
          </a:p>
          <a:p>
            <a:pPr lvl="1"/>
            <a:r>
              <a:rPr lang="en-US" dirty="0"/>
              <a:t>Develop an appreciation for </a:t>
            </a:r>
            <a:r>
              <a:rPr lang="en-US" dirty="0" err="1"/>
              <a:t>ʻāina</a:t>
            </a:r>
            <a:r>
              <a:rPr lang="en-US" dirty="0"/>
              <a:t> (land).</a:t>
            </a:r>
          </a:p>
          <a:p>
            <a:pPr lvl="1"/>
            <a:r>
              <a:rPr lang="en-US" dirty="0"/>
              <a:t>Develop a deeper understanding of </a:t>
            </a:r>
            <a:r>
              <a:rPr lang="en-US" dirty="0" err="1"/>
              <a:t>ʻike</a:t>
            </a:r>
            <a:r>
              <a:rPr lang="en-US" dirty="0"/>
              <a:t> </a:t>
            </a:r>
            <a:r>
              <a:rPr lang="en-US" dirty="0" err="1"/>
              <a:t>hawaiʻi</a:t>
            </a:r>
            <a:r>
              <a:rPr lang="en-US" dirty="0"/>
              <a:t> (Hawaiian knowledge).</a:t>
            </a:r>
          </a:p>
          <a:p>
            <a:pPr lvl="0"/>
            <a:endParaRPr lang="en-US" dirty="0"/>
          </a:p>
          <a:p>
            <a:pPr lvl="0"/>
            <a:r>
              <a:rPr lang="en-US" dirty="0"/>
              <a:t>To understand the connection between man and land.</a:t>
            </a:r>
          </a:p>
          <a:p>
            <a:pPr lvl="1"/>
            <a:r>
              <a:rPr lang="en-US" dirty="0"/>
              <a:t>Identify the cyclical connection through story &amp; traditions.</a:t>
            </a:r>
          </a:p>
          <a:p>
            <a:pPr lvl="0"/>
            <a:endParaRPr lang="en-US" dirty="0"/>
          </a:p>
          <a:p>
            <a:pPr lvl="0"/>
            <a:r>
              <a:rPr lang="en-US" dirty="0"/>
              <a:t>To be aware of traditions that can aid in sustainability practices during times of emergencies and non-emergencies.</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2</a:t>
            </a:fld>
            <a:endParaRPr lang="en-US" dirty="0"/>
          </a:p>
        </p:txBody>
      </p:sp>
    </p:spTree>
    <p:extLst>
      <p:ext uri="{BB962C8B-B14F-4D97-AF65-F5344CB8AC3E}">
        <p14:creationId xmlns:p14="http://schemas.microsoft.com/office/powerpoint/2010/main" val="3556911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b="1" dirty="0"/>
              <a:t>Group Activity: Gather to share</a:t>
            </a:r>
            <a:endParaRPr lang="en-US" dirty="0"/>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p:txBody>
          <a:bodyPr>
            <a:normAutofit/>
          </a:bodyPr>
          <a:lstStyle/>
          <a:p>
            <a:pPr lvl="0"/>
            <a:r>
              <a:rPr lang="en-US" dirty="0"/>
              <a:t>What are some things that stood out to you or questions you have about what you shared?</a:t>
            </a:r>
          </a:p>
          <a:p>
            <a:pPr lvl="0"/>
            <a:r>
              <a:rPr lang="en-US" dirty="0"/>
              <a:t>What does this mean for your work?</a:t>
            </a:r>
          </a:p>
          <a:p>
            <a:pPr lvl="0"/>
            <a:r>
              <a:rPr lang="en-US" dirty="0"/>
              <a:t>What changes might you need to make this example?</a:t>
            </a:r>
          </a:p>
          <a:p>
            <a:pPr lvl="0"/>
            <a:r>
              <a:rPr lang="en-US" dirty="0"/>
              <a:t>What kinds of support might you need?</a:t>
            </a:r>
          </a:p>
          <a:p>
            <a:pPr lvl="0"/>
            <a:r>
              <a:rPr lang="en-US" dirty="0"/>
              <a:t>How can all of us here today ensure that the information shared is used and refined to have a positive impact on your emergency management system?</a:t>
            </a:r>
          </a:p>
          <a:p>
            <a:endParaRPr lang="en-US" dirty="0"/>
          </a:p>
          <a:p>
            <a:endParaRPr lang="en-US" dirty="0"/>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20</a:t>
            </a:fld>
            <a:endParaRPr lang="en-US" dirty="0"/>
          </a:p>
        </p:txBody>
      </p:sp>
    </p:spTree>
    <p:extLst>
      <p:ext uri="{BB962C8B-B14F-4D97-AF65-F5344CB8AC3E}">
        <p14:creationId xmlns:p14="http://schemas.microsoft.com/office/powerpoint/2010/main" val="1501774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b="1" dirty="0"/>
              <a:t> Case Study</a:t>
            </a:r>
            <a:endParaRPr lang="en-US" dirty="0"/>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p:txBody>
          <a:bodyPr>
            <a:normAutofit/>
          </a:bodyPr>
          <a:lstStyle/>
          <a:p>
            <a:pPr lvl="0"/>
            <a:r>
              <a:rPr lang="en-US" dirty="0"/>
              <a:t>Cho, John J., Roy A. </a:t>
            </a:r>
            <a:r>
              <a:rPr lang="en-US" dirty="0" err="1"/>
              <a:t>Yamakawa</a:t>
            </a:r>
            <a:r>
              <a:rPr lang="en-US" dirty="0"/>
              <a:t>, &amp; James </a:t>
            </a:r>
            <a:r>
              <a:rPr lang="en-US" dirty="0" err="1"/>
              <a:t>Hollyer</a:t>
            </a:r>
            <a:r>
              <a:rPr lang="en-US" dirty="0"/>
              <a:t>. “Hawaiian </a:t>
            </a:r>
            <a:r>
              <a:rPr lang="en-US" dirty="0" err="1"/>
              <a:t>Kalo</a:t>
            </a:r>
            <a:r>
              <a:rPr lang="en-US" dirty="0"/>
              <a:t>, Past and Future.” Sustainable Agriculture, SA-1. Feb 2007, 1-8.</a:t>
            </a:r>
          </a:p>
          <a:p>
            <a:pPr lvl="0"/>
            <a:r>
              <a:rPr lang="en-US" dirty="0"/>
              <a:t>Read the article and answer the questions as a group.</a:t>
            </a:r>
          </a:p>
          <a:p>
            <a:pPr lvl="0"/>
            <a:r>
              <a:rPr lang="en-US" dirty="0"/>
              <a:t>Questions to answer:</a:t>
            </a:r>
          </a:p>
          <a:p>
            <a:pPr lvl="1"/>
            <a:r>
              <a:rPr lang="en-US" dirty="0"/>
              <a:t>What are the key ideas of this article?</a:t>
            </a:r>
          </a:p>
          <a:p>
            <a:pPr lvl="1"/>
            <a:r>
              <a:rPr lang="en-US" dirty="0"/>
              <a:t>What examples can be incorporated in to possible solutions for sustainability practices and climate change agricultural stability? Please use examples from this article.</a:t>
            </a:r>
          </a:p>
          <a:p>
            <a:pPr lvl="1"/>
            <a:r>
              <a:rPr lang="en-US" dirty="0"/>
              <a:t>How does Indigenous knowledge speak to sustainable practices? </a:t>
            </a:r>
          </a:p>
          <a:p>
            <a:endParaRPr lang="en-US" dirty="0"/>
          </a:p>
          <a:p>
            <a:endParaRPr lang="en-US" dirty="0"/>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21</a:t>
            </a:fld>
            <a:endParaRPr lang="en-US" dirty="0"/>
          </a:p>
        </p:txBody>
      </p:sp>
    </p:spTree>
    <p:extLst>
      <p:ext uri="{BB962C8B-B14F-4D97-AF65-F5344CB8AC3E}">
        <p14:creationId xmlns:p14="http://schemas.microsoft.com/office/powerpoint/2010/main" val="3916066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B0A3A2-D0F9-A54B-B4DC-E00A962959C8}"/>
              </a:ext>
            </a:extLst>
          </p:cNvPr>
          <p:cNvSpPr>
            <a:spLocks noGrp="1"/>
          </p:cNvSpPr>
          <p:nvPr>
            <p:ph type="title"/>
          </p:nvPr>
        </p:nvSpPr>
        <p:spPr/>
        <p:txBody>
          <a:bodyPr/>
          <a:lstStyle/>
          <a:p>
            <a:r>
              <a:rPr lang="en-US" dirty="0" err="1"/>
              <a:t>Oli</a:t>
            </a:r>
            <a:r>
              <a:rPr lang="en-US" dirty="0"/>
              <a:t> </a:t>
            </a:r>
            <a:r>
              <a:rPr lang="en-US" dirty="0" err="1"/>
              <a:t>Mahalo</a:t>
            </a:r>
            <a:endParaRPr lang="en-US" dirty="0"/>
          </a:p>
        </p:txBody>
      </p:sp>
      <p:sp>
        <p:nvSpPr>
          <p:cNvPr id="5" name="Text Placeholder 4">
            <a:extLst>
              <a:ext uri="{FF2B5EF4-FFF2-40B4-BE49-F238E27FC236}">
                <a16:creationId xmlns:a16="http://schemas.microsoft.com/office/drawing/2014/main" id="{CE0D3D10-4DA8-FC48-A1F3-3137A42F887A}"/>
              </a:ext>
            </a:extLst>
          </p:cNvPr>
          <p:cNvSpPr>
            <a:spLocks noGrp="1"/>
          </p:cNvSpPr>
          <p:nvPr>
            <p:ph type="body" sz="quarter" idx="12"/>
          </p:nvPr>
        </p:nvSpPr>
        <p:spPr/>
        <p:txBody>
          <a:bodyPr/>
          <a:lstStyle/>
          <a:p>
            <a:pPr marL="114300" lvl="0">
              <a:lnSpc>
                <a:spcPct val="90000"/>
              </a:lnSpc>
              <a:buSzPct val="82949"/>
            </a:pPr>
            <a:r>
              <a:rPr lang="en-US" dirty="0" err="1"/>
              <a:t>ʻThank</a:t>
            </a:r>
            <a:r>
              <a:rPr lang="en-US" dirty="0"/>
              <a:t> you </a:t>
            </a:r>
            <a:r>
              <a:rPr lang="en-US" dirty="0" err="1"/>
              <a:t>chantʻ</a:t>
            </a:r>
            <a:r>
              <a:rPr lang="en-US" dirty="0"/>
              <a:t> in Hawaiian Language:</a:t>
            </a:r>
          </a:p>
        </p:txBody>
      </p:sp>
      <p:sp>
        <p:nvSpPr>
          <p:cNvPr id="2" name="Content Placeholder 1">
            <a:extLst>
              <a:ext uri="{FF2B5EF4-FFF2-40B4-BE49-F238E27FC236}">
                <a16:creationId xmlns:a16="http://schemas.microsoft.com/office/drawing/2014/main" id="{C251FA61-0D34-C846-BD69-D44978983F77}"/>
              </a:ext>
            </a:extLst>
          </p:cNvPr>
          <p:cNvSpPr>
            <a:spLocks noGrp="1"/>
          </p:cNvSpPr>
          <p:nvPr>
            <p:ph sz="half" idx="2"/>
          </p:nvPr>
        </p:nvSpPr>
        <p:spPr/>
        <p:txBody>
          <a:bodyPr>
            <a:normAutofit/>
          </a:bodyPr>
          <a:lstStyle/>
          <a:p>
            <a:pPr marL="114300" lvl="0" indent="0">
              <a:lnSpc>
                <a:spcPct val="120000"/>
              </a:lnSpc>
              <a:buSzPct val="82949"/>
              <a:buNone/>
            </a:pPr>
            <a:r>
              <a:rPr lang="en-US" dirty="0"/>
              <a:t>	</a:t>
            </a:r>
            <a:r>
              <a:rPr lang="en-US" dirty="0" err="1"/>
              <a:t>ʻUhola</a:t>
            </a:r>
            <a:r>
              <a:rPr lang="en-US" dirty="0"/>
              <a:t> </a:t>
            </a:r>
            <a:r>
              <a:rPr lang="en-US" dirty="0" err="1"/>
              <a:t>ʻia</a:t>
            </a:r>
            <a:r>
              <a:rPr lang="en-US" dirty="0"/>
              <a:t> </a:t>
            </a:r>
            <a:r>
              <a:rPr lang="en-US" dirty="0" err="1"/>
              <a:t>ka</a:t>
            </a:r>
            <a:r>
              <a:rPr lang="en-US" dirty="0"/>
              <a:t> </a:t>
            </a:r>
            <a:r>
              <a:rPr lang="en-US" dirty="0" err="1"/>
              <a:t>makaloa</a:t>
            </a:r>
            <a:r>
              <a:rPr lang="en-US" dirty="0"/>
              <a:t> </a:t>
            </a:r>
            <a:r>
              <a:rPr lang="en-US" dirty="0" err="1"/>
              <a:t>lā</a:t>
            </a:r>
            <a:br>
              <a:rPr lang="en-US" dirty="0"/>
            </a:br>
            <a:r>
              <a:rPr lang="en-US" dirty="0"/>
              <a:t>	</a:t>
            </a:r>
            <a:r>
              <a:rPr lang="en-US" dirty="0" err="1"/>
              <a:t>Pūʻai</a:t>
            </a:r>
            <a:r>
              <a:rPr lang="en-US" dirty="0"/>
              <a:t> </a:t>
            </a:r>
            <a:r>
              <a:rPr lang="en-US" dirty="0" err="1"/>
              <a:t>i</a:t>
            </a:r>
            <a:r>
              <a:rPr lang="en-US" dirty="0"/>
              <a:t> </a:t>
            </a:r>
            <a:r>
              <a:rPr lang="en-US" dirty="0" err="1"/>
              <a:t>ke</a:t>
            </a:r>
            <a:r>
              <a:rPr lang="en-US" dirty="0"/>
              <a:t> aloha </a:t>
            </a:r>
            <a:r>
              <a:rPr lang="en-US" dirty="0" err="1"/>
              <a:t>lā</a:t>
            </a:r>
            <a:br>
              <a:rPr lang="en-US" dirty="0"/>
            </a:br>
            <a:r>
              <a:rPr lang="en-US" dirty="0"/>
              <a:t>	</a:t>
            </a:r>
            <a:r>
              <a:rPr lang="en-US" dirty="0" err="1"/>
              <a:t>Kūkaʻi</a:t>
            </a:r>
            <a:r>
              <a:rPr lang="en-US" dirty="0"/>
              <a:t> </a:t>
            </a:r>
            <a:r>
              <a:rPr lang="en-US" dirty="0" err="1"/>
              <a:t>ʻia</a:t>
            </a:r>
            <a:r>
              <a:rPr lang="en-US" dirty="0"/>
              <a:t> </a:t>
            </a:r>
            <a:r>
              <a:rPr lang="en-US" dirty="0" err="1"/>
              <a:t>ka</a:t>
            </a:r>
            <a:r>
              <a:rPr lang="en-US" dirty="0"/>
              <a:t> </a:t>
            </a:r>
            <a:r>
              <a:rPr lang="en-US" dirty="0" err="1"/>
              <a:t>hā</a:t>
            </a:r>
            <a:r>
              <a:rPr lang="en-US" dirty="0"/>
              <a:t> </a:t>
            </a:r>
            <a:r>
              <a:rPr lang="en-US" dirty="0" err="1"/>
              <a:t>loa</a:t>
            </a:r>
            <a:r>
              <a:rPr lang="en-US" dirty="0"/>
              <a:t> </a:t>
            </a:r>
            <a:r>
              <a:rPr lang="en-US" dirty="0" err="1"/>
              <a:t>lā</a:t>
            </a:r>
            <a:br>
              <a:rPr lang="en-US" dirty="0"/>
            </a:br>
            <a:r>
              <a:rPr lang="en-US" dirty="0"/>
              <a:t>	</a:t>
            </a:r>
            <a:r>
              <a:rPr lang="en-US" dirty="0" err="1"/>
              <a:t>Pāwehi</a:t>
            </a:r>
            <a:r>
              <a:rPr lang="en-US" dirty="0"/>
              <a:t> </a:t>
            </a:r>
            <a:r>
              <a:rPr lang="en-US" dirty="0" err="1"/>
              <a:t>mai</a:t>
            </a:r>
            <a:r>
              <a:rPr lang="en-US" dirty="0"/>
              <a:t> </a:t>
            </a:r>
            <a:r>
              <a:rPr lang="en-US" dirty="0" err="1"/>
              <a:t>nā</a:t>
            </a:r>
            <a:r>
              <a:rPr lang="en-US" dirty="0"/>
              <a:t> </a:t>
            </a:r>
            <a:r>
              <a:rPr lang="en-US" dirty="0" err="1"/>
              <a:t>lehua</a:t>
            </a:r>
            <a:br>
              <a:rPr lang="en-US" dirty="0"/>
            </a:br>
            <a:r>
              <a:rPr lang="en-US" dirty="0"/>
              <a:t>	Mai </a:t>
            </a:r>
            <a:r>
              <a:rPr lang="en-US" dirty="0" err="1"/>
              <a:t>ka</a:t>
            </a:r>
            <a:r>
              <a:rPr lang="en-US" dirty="0"/>
              <a:t> </a:t>
            </a:r>
            <a:r>
              <a:rPr lang="en-US" dirty="0" err="1"/>
              <a:t>hoʻokuʻi</a:t>
            </a:r>
            <a:r>
              <a:rPr lang="en-US" dirty="0"/>
              <a:t> a </a:t>
            </a:r>
            <a:r>
              <a:rPr lang="en-US" dirty="0" err="1"/>
              <a:t>ka</a:t>
            </a:r>
            <a:r>
              <a:rPr lang="en-US" dirty="0"/>
              <a:t> </a:t>
            </a:r>
            <a:r>
              <a:rPr lang="en-US" dirty="0" err="1"/>
              <a:t>hālāwai</a:t>
            </a:r>
            <a:r>
              <a:rPr lang="en-US" dirty="0"/>
              <a:t> </a:t>
            </a:r>
            <a:r>
              <a:rPr lang="en-US" dirty="0" err="1"/>
              <a:t>lā</a:t>
            </a:r>
            <a:br>
              <a:rPr lang="en-US" dirty="0"/>
            </a:br>
            <a:r>
              <a:rPr lang="en-US" dirty="0"/>
              <a:t>	</a:t>
            </a:r>
            <a:r>
              <a:rPr lang="en-US" dirty="0" err="1"/>
              <a:t>Mahalo</a:t>
            </a:r>
            <a:r>
              <a:rPr lang="en-US" dirty="0"/>
              <a:t> e </a:t>
            </a:r>
            <a:r>
              <a:rPr lang="en-US" dirty="0" err="1"/>
              <a:t>Ke</a:t>
            </a:r>
            <a:r>
              <a:rPr lang="en-US" dirty="0"/>
              <a:t> </a:t>
            </a:r>
            <a:r>
              <a:rPr lang="en-US" dirty="0" err="1"/>
              <a:t>Akua</a:t>
            </a:r>
            <a:r>
              <a:rPr lang="en-US" dirty="0"/>
              <a:t>*</a:t>
            </a:r>
            <a:br>
              <a:rPr lang="en-US" dirty="0"/>
            </a:br>
            <a:r>
              <a:rPr lang="en-US" dirty="0"/>
              <a:t>	</a:t>
            </a:r>
            <a:r>
              <a:rPr lang="en-US" dirty="0" err="1"/>
              <a:t>Mahalo</a:t>
            </a:r>
            <a:r>
              <a:rPr lang="en-US" dirty="0"/>
              <a:t> e </a:t>
            </a:r>
            <a:r>
              <a:rPr lang="en-US" dirty="0" err="1"/>
              <a:t>nā</a:t>
            </a:r>
            <a:r>
              <a:rPr lang="en-US" dirty="0"/>
              <a:t> </a:t>
            </a:r>
            <a:r>
              <a:rPr lang="en-US" dirty="0" err="1"/>
              <a:t>kupuna</a:t>
            </a:r>
            <a:r>
              <a:rPr lang="en-US" dirty="0"/>
              <a:t> </a:t>
            </a:r>
            <a:r>
              <a:rPr lang="en-US" dirty="0" err="1"/>
              <a:t>lā</a:t>
            </a:r>
            <a:r>
              <a:rPr lang="en-US" dirty="0"/>
              <a:t> </a:t>
            </a:r>
            <a:r>
              <a:rPr lang="en-US" dirty="0" err="1"/>
              <a:t>ʻeā</a:t>
            </a:r>
            <a:br>
              <a:rPr lang="en-US" dirty="0"/>
            </a:br>
            <a:r>
              <a:rPr lang="en-US" dirty="0"/>
              <a:t>	</a:t>
            </a:r>
            <a:r>
              <a:rPr lang="en-US" dirty="0" err="1"/>
              <a:t>Mahalo</a:t>
            </a:r>
            <a:r>
              <a:rPr lang="en-US" dirty="0"/>
              <a:t> me </a:t>
            </a:r>
            <a:r>
              <a:rPr lang="en-US" dirty="0" err="1"/>
              <a:t>ke</a:t>
            </a:r>
            <a:r>
              <a:rPr lang="en-US" dirty="0"/>
              <a:t> aloha </a:t>
            </a:r>
            <a:r>
              <a:rPr lang="en-US" dirty="0" err="1"/>
              <a:t>lā</a:t>
            </a:r>
            <a:br>
              <a:rPr lang="en-US" dirty="0"/>
            </a:br>
            <a:r>
              <a:rPr lang="en-US" dirty="0"/>
              <a:t>	</a:t>
            </a:r>
            <a:r>
              <a:rPr lang="en-US" dirty="0" err="1"/>
              <a:t>Mahalo</a:t>
            </a:r>
            <a:r>
              <a:rPr lang="en-US" dirty="0"/>
              <a:t> me </a:t>
            </a:r>
            <a:r>
              <a:rPr lang="en-US" dirty="0" err="1"/>
              <a:t>ke</a:t>
            </a:r>
            <a:r>
              <a:rPr lang="en-US" dirty="0"/>
              <a:t> aloha </a:t>
            </a:r>
            <a:r>
              <a:rPr lang="en-US" dirty="0" err="1"/>
              <a:t>lā</a:t>
            </a:r>
            <a:endParaRPr lang="en-US" dirty="0"/>
          </a:p>
          <a:p>
            <a:pPr marL="0" indent="0">
              <a:buNone/>
            </a:pPr>
            <a:endParaRPr lang="en-US" dirty="0"/>
          </a:p>
        </p:txBody>
      </p:sp>
      <p:sp>
        <p:nvSpPr>
          <p:cNvPr id="3" name="Text Placeholder 2">
            <a:extLst>
              <a:ext uri="{FF2B5EF4-FFF2-40B4-BE49-F238E27FC236}">
                <a16:creationId xmlns:a16="http://schemas.microsoft.com/office/drawing/2014/main" id="{B4CC39BD-1A7B-3249-8438-210CF04EDCA0}"/>
              </a:ext>
            </a:extLst>
          </p:cNvPr>
          <p:cNvSpPr>
            <a:spLocks noGrp="1"/>
          </p:cNvSpPr>
          <p:nvPr>
            <p:ph type="body" sz="quarter" idx="3"/>
          </p:nvPr>
        </p:nvSpPr>
        <p:spPr/>
        <p:txBody>
          <a:bodyPr/>
          <a:lstStyle/>
          <a:p>
            <a:pPr marL="114300" lvl="0">
              <a:lnSpc>
                <a:spcPct val="90000"/>
              </a:lnSpc>
              <a:buSzPct val="82949"/>
            </a:pPr>
            <a:r>
              <a:rPr lang="en-US" dirty="0"/>
              <a:t>English Translation:</a:t>
            </a:r>
          </a:p>
        </p:txBody>
      </p:sp>
      <p:sp>
        <p:nvSpPr>
          <p:cNvPr id="4" name="Content Placeholder 3">
            <a:extLst>
              <a:ext uri="{FF2B5EF4-FFF2-40B4-BE49-F238E27FC236}">
                <a16:creationId xmlns:a16="http://schemas.microsoft.com/office/drawing/2014/main" id="{5C88F56D-CF6E-AB48-9398-CA82C9DCC7AF}"/>
              </a:ext>
            </a:extLst>
          </p:cNvPr>
          <p:cNvSpPr>
            <a:spLocks noGrp="1"/>
          </p:cNvSpPr>
          <p:nvPr>
            <p:ph sz="quarter" idx="4"/>
          </p:nvPr>
        </p:nvSpPr>
        <p:spPr/>
        <p:txBody>
          <a:bodyPr/>
          <a:lstStyle/>
          <a:p>
            <a:pPr marL="114300" lvl="0" indent="0">
              <a:lnSpc>
                <a:spcPct val="120000"/>
              </a:lnSpc>
              <a:buSzPct val="82949"/>
              <a:buNone/>
            </a:pPr>
            <a:r>
              <a:rPr lang="en-US" dirty="0"/>
              <a:t>	The </a:t>
            </a:r>
            <a:r>
              <a:rPr lang="en-US" dirty="0" err="1"/>
              <a:t>makaloa</a:t>
            </a:r>
            <a:r>
              <a:rPr lang="en-US" dirty="0"/>
              <a:t> mat has been unfolded</a:t>
            </a:r>
            <a:br>
              <a:rPr lang="en-US" dirty="0"/>
            </a:br>
            <a:r>
              <a:rPr lang="en-US" dirty="0"/>
              <a:t>	Food is shared in love</a:t>
            </a:r>
            <a:br>
              <a:rPr lang="en-US" dirty="0"/>
            </a:br>
            <a:r>
              <a:rPr lang="en-US" dirty="0"/>
              <a:t>	The great breath is exchanged</a:t>
            </a:r>
            <a:br>
              <a:rPr lang="en-US" dirty="0"/>
            </a:br>
            <a:r>
              <a:rPr lang="en-US" dirty="0"/>
              <a:t>	The </a:t>
            </a:r>
            <a:r>
              <a:rPr lang="en-US" dirty="0" err="1"/>
              <a:t>Lehua</a:t>
            </a:r>
            <a:r>
              <a:rPr lang="en-US" dirty="0"/>
              <a:t> honors and adores</a:t>
            </a:r>
            <a:br>
              <a:rPr lang="en-US" dirty="0"/>
            </a:br>
            <a:r>
              <a:rPr lang="en-US" dirty="0"/>
              <a:t>	From zenith to horizon</a:t>
            </a:r>
            <a:br>
              <a:rPr lang="en-US" dirty="0"/>
            </a:br>
            <a:r>
              <a:rPr lang="en-US" dirty="0"/>
              <a:t>	Gratitude to God</a:t>
            </a:r>
            <a:br>
              <a:rPr lang="en-US" dirty="0"/>
            </a:br>
            <a:r>
              <a:rPr lang="en-US" dirty="0"/>
              <a:t>	Gratitude to our ancestors</a:t>
            </a:r>
            <a:br>
              <a:rPr lang="en-US" dirty="0"/>
            </a:br>
            <a:r>
              <a:rPr lang="en-US" dirty="0"/>
              <a:t>	Gratitude with love</a:t>
            </a:r>
            <a:br>
              <a:rPr lang="en-US" dirty="0"/>
            </a:br>
            <a:r>
              <a:rPr lang="en-US" dirty="0"/>
              <a:t>	Gratitude with love</a:t>
            </a:r>
          </a:p>
          <a:p>
            <a:pPr marL="0" indent="0">
              <a:buNone/>
            </a:pPr>
            <a:endParaRPr lang="en-US" dirty="0"/>
          </a:p>
        </p:txBody>
      </p:sp>
      <p:sp>
        <p:nvSpPr>
          <p:cNvPr id="8" name="Slide Number Placeholder 7">
            <a:extLst>
              <a:ext uri="{FF2B5EF4-FFF2-40B4-BE49-F238E27FC236}">
                <a16:creationId xmlns:a16="http://schemas.microsoft.com/office/drawing/2014/main" id="{BFE9B40F-CB78-DD42-8963-E24419DE7208}"/>
              </a:ext>
            </a:extLst>
          </p:cNvPr>
          <p:cNvSpPr>
            <a:spLocks noGrp="1"/>
          </p:cNvSpPr>
          <p:nvPr>
            <p:ph type="sldNum" sz="quarter" idx="13"/>
          </p:nvPr>
        </p:nvSpPr>
        <p:spPr>
          <a:xfrm>
            <a:off x="10539413" y="6173791"/>
            <a:ext cx="914403" cy="365125"/>
          </a:xfrm>
        </p:spPr>
        <p:txBody>
          <a:bodyPr/>
          <a:lstStyle/>
          <a:p>
            <a:fld id="{8FCC257D-A786-9244-9E17-CE618C8B9275}" type="slidenum">
              <a:rPr lang="en-US" smtClean="0"/>
              <a:t>22</a:t>
            </a:fld>
            <a:endParaRPr lang="en-US" dirty="0"/>
          </a:p>
        </p:txBody>
      </p:sp>
    </p:spTree>
    <p:extLst>
      <p:ext uri="{BB962C8B-B14F-4D97-AF65-F5344CB8AC3E}">
        <p14:creationId xmlns:p14="http://schemas.microsoft.com/office/powerpoint/2010/main" val="2463329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b="1" dirty="0"/>
              <a:t>References:</a:t>
            </a:r>
            <a:endParaRPr lang="en-US" dirty="0"/>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p:txBody>
          <a:bodyPr>
            <a:normAutofit lnSpcReduction="10000"/>
          </a:bodyPr>
          <a:lstStyle/>
          <a:p>
            <a:pPr lvl="0">
              <a:lnSpc>
                <a:spcPct val="140000"/>
              </a:lnSpc>
            </a:pPr>
            <a:r>
              <a:rPr lang="en-US" dirty="0"/>
              <a:t>Cho, John J., Roy A. </a:t>
            </a:r>
            <a:r>
              <a:rPr lang="en-US" dirty="0" err="1"/>
              <a:t>Yamakawa</a:t>
            </a:r>
            <a:r>
              <a:rPr lang="en-US" dirty="0"/>
              <a:t>, &amp; James </a:t>
            </a:r>
            <a:r>
              <a:rPr lang="en-US" dirty="0" err="1"/>
              <a:t>Hollyer</a:t>
            </a:r>
            <a:r>
              <a:rPr lang="en-US" dirty="0"/>
              <a:t>. “Hawaiian </a:t>
            </a:r>
            <a:r>
              <a:rPr lang="en-US" dirty="0" err="1"/>
              <a:t>Kalo</a:t>
            </a:r>
            <a:r>
              <a:rPr lang="en-US" dirty="0"/>
              <a:t>, Past and Future.” Sustainable Agriculture, SA-1. Feb 2007, 1-8.</a:t>
            </a:r>
          </a:p>
          <a:p>
            <a:pPr lvl="0">
              <a:lnSpc>
                <a:spcPct val="140000"/>
              </a:lnSpc>
            </a:pPr>
            <a:r>
              <a:rPr lang="en-US" dirty="0" err="1"/>
              <a:t>Kaʻōpua</a:t>
            </a:r>
            <a:r>
              <a:rPr lang="en-US" dirty="0"/>
              <a:t>-Goodyear, </a:t>
            </a:r>
            <a:r>
              <a:rPr lang="en-US" dirty="0" err="1"/>
              <a:t>Noelani</a:t>
            </a:r>
            <a:r>
              <a:rPr lang="en-US" dirty="0"/>
              <a:t>. “Rebuilding the </a:t>
            </a:r>
            <a:r>
              <a:rPr lang="en-US" dirty="0" err="1"/>
              <a:t>ʻAuwai</a:t>
            </a:r>
            <a:r>
              <a:rPr lang="en-US" dirty="0"/>
              <a:t>: Connecting Ecology, Economy and Education in Hawaiian Schools.” Alternative, Volume 5, Number 2. 2009, 46-77.</a:t>
            </a:r>
          </a:p>
          <a:p>
            <a:pPr lvl="0">
              <a:lnSpc>
                <a:spcPct val="140000"/>
              </a:lnSpc>
            </a:pPr>
            <a:r>
              <a:rPr lang="en-US" dirty="0" err="1"/>
              <a:t>Kirch</a:t>
            </a:r>
            <a:r>
              <a:rPr lang="en-US" dirty="0"/>
              <a:t>, P. V. and D. </a:t>
            </a:r>
            <a:r>
              <a:rPr lang="en-US" dirty="0" err="1"/>
              <a:t>Lepofsky</a:t>
            </a:r>
            <a:r>
              <a:rPr lang="en-US" dirty="0"/>
              <a:t>. "Polynesian Irrigation: Archaeological and Linguistic Evidence for Origins and Development." Asian Perspectives 32, no. 2. 1993, 183-204. </a:t>
            </a:r>
          </a:p>
          <a:p>
            <a:pPr lvl="0">
              <a:lnSpc>
                <a:spcPct val="140000"/>
              </a:lnSpc>
            </a:pPr>
            <a:r>
              <a:rPr lang="en-US" dirty="0" err="1"/>
              <a:t>Teves</a:t>
            </a:r>
            <a:r>
              <a:rPr lang="en-US" dirty="0"/>
              <a:t>, Glenn I. Growing Upland Taro.” Molokai Native Hawaiian Beginning Farmer Quarterly – July to September 2015. 1-14.</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23</a:t>
            </a:fld>
            <a:endParaRPr lang="en-US" dirty="0"/>
          </a:p>
        </p:txBody>
      </p:sp>
    </p:spTree>
    <p:extLst>
      <p:ext uri="{BB962C8B-B14F-4D97-AF65-F5344CB8AC3E}">
        <p14:creationId xmlns:p14="http://schemas.microsoft.com/office/powerpoint/2010/main" val="1597195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a:xfrm>
            <a:off x="738189" y="452440"/>
            <a:ext cx="10715627" cy="743347"/>
          </a:xfrm>
        </p:spPr>
        <p:txBody>
          <a:bodyPr/>
          <a:lstStyle/>
          <a:p>
            <a:r>
              <a:rPr lang="en-US" dirty="0"/>
              <a:t>Module Sections</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738189" y="1263520"/>
            <a:ext cx="10715627" cy="4755972"/>
          </a:xfrm>
        </p:spPr>
        <p:txBody>
          <a:bodyPr numCol="2">
            <a:normAutofit/>
          </a:bodyPr>
          <a:lstStyle/>
          <a:p>
            <a:pPr lvl="0">
              <a:lnSpc>
                <a:spcPct val="130000"/>
              </a:lnSpc>
              <a:spcBef>
                <a:spcPts val="400"/>
              </a:spcBef>
            </a:pPr>
            <a:r>
              <a:rPr lang="en-US" sz="2000" dirty="0">
                <a:latin typeface="Franklin Gothic Book"/>
                <a:cs typeface="Franklin Gothic Book"/>
              </a:rPr>
              <a:t>Cultural protocol</a:t>
            </a:r>
          </a:p>
          <a:p>
            <a:pPr lvl="0">
              <a:lnSpc>
                <a:spcPct val="130000"/>
              </a:lnSpc>
              <a:spcBef>
                <a:spcPts val="400"/>
              </a:spcBef>
            </a:pPr>
            <a:r>
              <a:rPr lang="en-US" sz="2000" dirty="0">
                <a:latin typeface="Franklin Gothic Book"/>
                <a:cs typeface="Franklin Gothic Book"/>
              </a:rPr>
              <a:t>Introductions </a:t>
            </a:r>
            <a:r>
              <a:rPr lang="en-US" sz="2000" dirty="0">
                <a:solidFill>
                  <a:schemeClr val="dk1"/>
                </a:solidFill>
                <a:latin typeface="Franklin Gothic Book"/>
                <a:ea typeface="Calibri"/>
                <a:cs typeface="Franklin Gothic Book"/>
                <a:sym typeface="Calibri"/>
              </a:rPr>
              <a:t>	</a:t>
            </a:r>
          </a:p>
          <a:p>
            <a:pPr lvl="0">
              <a:lnSpc>
                <a:spcPct val="130000"/>
              </a:lnSpc>
              <a:spcBef>
                <a:spcPts val="400"/>
              </a:spcBef>
            </a:pPr>
            <a:r>
              <a:rPr lang="en-US" sz="2000" dirty="0">
                <a:solidFill>
                  <a:schemeClr val="dk1"/>
                </a:solidFill>
                <a:latin typeface="Franklin Gothic Book"/>
                <a:ea typeface="Calibri"/>
                <a:cs typeface="Franklin Gothic Book"/>
                <a:sym typeface="Calibri"/>
              </a:rPr>
              <a:t>Connecting to </a:t>
            </a:r>
            <a:r>
              <a:rPr lang="en-US" sz="2000" dirty="0" err="1">
                <a:solidFill>
                  <a:schemeClr val="dk1"/>
                </a:solidFill>
                <a:latin typeface="Franklin Gothic Book"/>
                <a:ea typeface="Calibri"/>
                <a:cs typeface="Franklin Gothic Book"/>
                <a:sym typeface="Calibri"/>
              </a:rPr>
              <a:t>Moʻolelo</a:t>
            </a:r>
            <a:endParaRPr lang="en-US" sz="2000" dirty="0">
              <a:solidFill>
                <a:schemeClr val="dk1"/>
              </a:solidFill>
              <a:latin typeface="Franklin Gothic Book"/>
              <a:ea typeface="Calibri"/>
              <a:cs typeface="Franklin Gothic Book"/>
              <a:sym typeface="Calibri"/>
            </a:endParaRPr>
          </a:p>
          <a:p>
            <a:pPr lvl="1">
              <a:lnSpc>
                <a:spcPct val="130000"/>
              </a:lnSpc>
              <a:spcBef>
                <a:spcPts val="400"/>
              </a:spcBef>
            </a:pPr>
            <a:r>
              <a:rPr lang="en-US" dirty="0" err="1">
                <a:solidFill>
                  <a:schemeClr val="dk1"/>
                </a:solidFill>
                <a:latin typeface="Franklin Gothic Book"/>
                <a:ea typeface="Calibri"/>
                <a:cs typeface="Franklin Gothic Book"/>
                <a:sym typeface="Calibri"/>
              </a:rPr>
              <a:t>Moʻolelo</a:t>
            </a:r>
            <a:r>
              <a:rPr lang="en-US" dirty="0">
                <a:solidFill>
                  <a:schemeClr val="dk1"/>
                </a:solidFill>
                <a:latin typeface="Franklin Gothic Book"/>
                <a:ea typeface="Calibri"/>
                <a:cs typeface="Franklin Gothic Book"/>
                <a:sym typeface="Calibri"/>
              </a:rPr>
              <a:t> of </a:t>
            </a:r>
            <a:r>
              <a:rPr lang="en-US" dirty="0" err="1">
                <a:solidFill>
                  <a:schemeClr val="dk1"/>
                </a:solidFill>
                <a:latin typeface="Franklin Gothic Book"/>
                <a:ea typeface="Calibri"/>
                <a:cs typeface="Franklin Gothic Book"/>
                <a:sym typeface="Calibri"/>
              </a:rPr>
              <a:t>Hāloa</a:t>
            </a:r>
            <a:endParaRPr lang="en-US" dirty="0">
              <a:solidFill>
                <a:schemeClr val="dk1"/>
              </a:solidFill>
              <a:latin typeface="Franklin Gothic Book"/>
              <a:ea typeface="Calibri"/>
              <a:cs typeface="Franklin Gothic Book"/>
              <a:sym typeface="Calibri"/>
            </a:endParaRPr>
          </a:p>
          <a:p>
            <a:pPr lvl="1">
              <a:lnSpc>
                <a:spcPct val="130000"/>
              </a:lnSpc>
              <a:spcBef>
                <a:spcPts val="400"/>
              </a:spcBef>
            </a:pPr>
            <a:r>
              <a:rPr lang="en-US" dirty="0">
                <a:solidFill>
                  <a:schemeClr val="dk1"/>
                </a:solidFill>
                <a:latin typeface="Franklin Gothic Book"/>
                <a:ea typeface="Calibri"/>
                <a:cs typeface="Franklin Gothic Book"/>
                <a:sym typeface="Calibri"/>
              </a:rPr>
              <a:t>Re-tell the </a:t>
            </a:r>
            <a:r>
              <a:rPr lang="en-US" dirty="0" err="1">
                <a:solidFill>
                  <a:schemeClr val="dk1"/>
                </a:solidFill>
                <a:latin typeface="Franklin Gothic Book"/>
                <a:ea typeface="Calibri"/>
                <a:cs typeface="Franklin Gothic Book"/>
                <a:sym typeface="Calibri"/>
              </a:rPr>
              <a:t>Moʻolelo</a:t>
            </a:r>
            <a:endParaRPr lang="en-US" dirty="0">
              <a:solidFill>
                <a:schemeClr val="dk1"/>
              </a:solidFill>
              <a:latin typeface="Franklin Gothic Book"/>
              <a:ea typeface="Calibri"/>
              <a:cs typeface="Franklin Gothic Book"/>
              <a:sym typeface="Calibri"/>
            </a:endParaRPr>
          </a:p>
          <a:p>
            <a:pPr lvl="1">
              <a:lnSpc>
                <a:spcPct val="130000"/>
              </a:lnSpc>
              <a:spcBef>
                <a:spcPts val="400"/>
              </a:spcBef>
            </a:pPr>
            <a:r>
              <a:rPr lang="en-US" dirty="0" err="1">
                <a:solidFill>
                  <a:schemeClr val="dk1"/>
                </a:solidFill>
                <a:latin typeface="Franklin Gothic Book"/>
                <a:ea typeface="Calibri"/>
                <a:cs typeface="Franklin Gothic Book"/>
                <a:sym typeface="Calibri"/>
              </a:rPr>
              <a:t>Moʻolelo</a:t>
            </a:r>
            <a:r>
              <a:rPr lang="en-US" dirty="0">
                <a:solidFill>
                  <a:schemeClr val="dk1"/>
                </a:solidFill>
                <a:latin typeface="Franklin Gothic Book"/>
                <a:ea typeface="Calibri"/>
                <a:cs typeface="Franklin Gothic Book"/>
                <a:sym typeface="Calibri"/>
              </a:rPr>
              <a:t> &amp; Critical Dialogue</a:t>
            </a:r>
          </a:p>
          <a:p>
            <a:pPr>
              <a:lnSpc>
                <a:spcPct val="130000"/>
              </a:lnSpc>
              <a:spcBef>
                <a:spcPts val="400"/>
              </a:spcBef>
            </a:pPr>
            <a:r>
              <a:rPr lang="en-US" sz="2000" dirty="0">
                <a:solidFill>
                  <a:schemeClr val="dk1"/>
                </a:solidFill>
                <a:latin typeface="Franklin Gothic Book"/>
                <a:ea typeface="Calibri"/>
                <a:cs typeface="Franklin Gothic Book"/>
                <a:sym typeface="Calibri"/>
              </a:rPr>
              <a:t>Group Activity</a:t>
            </a:r>
          </a:p>
          <a:p>
            <a:pPr lvl="1">
              <a:lnSpc>
                <a:spcPct val="130000"/>
              </a:lnSpc>
              <a:spcBef>
                <a:spcPts val="400"/>
              </a:spcBef>
            </a:pPr>
            <a:r>
              <a:rPr lang="en-US" dirty="0">
                <a:solidFill>
                  <a:schemeClr val="dk1"/>
                </a:solidFill>
                <a:latin typeface="Franklin Gothic Book"/>
                <a:ea typeface="Calibri"/>
                <a:cs typeface="Franklin Gothic Book"/>
                <a:sym typeface="Calibri"/>
              </a:rPr>
              <a:t>Station 1: </a:t>
            </a:r>
            <a:r>
              <a:rPr lang="en-US" dirty="0" err="1">
                <a:solidFill>
                  <a:schemeClr val="dk1"/>
                </a:solidFill>
                <a:latin typeface="Franklin Gothic Book"/>
                <a:ea typeface="Calibri"/>
                <a:cs typeface="Franklin Gothic Book"/>
                <a:sym typeface="Calibri"/>
              </a:rPr>
              <a:t>Kalo</a:t>
            </a:r>
            <a:r>
              <a:rPr lang="en-US" dirty="0">
                <a:solidFill>
                  <a:schemeClr val="dk1"/>
                </a:solidFill>
                <a:latin typeface="Franklin Gothic Book"/>
                <a:ea typeface="Calibri"/>
                <a:cs typeface="Franklin Gothic Book"/>
                <a:sym typeface="Calibri"/>
              </a:rPr>
              <a:t> (Taro) Plant</a:t>
            </a:r>
          </a:p>
          <a:p>
            <a:pPr lvl="1">
              <a:lnSpc>
                <a:spcPct val="130000"/>
              </a:lnSpc>
              <a:spcBef>
                <a:spcPts val="400"/>
              </a:spcBef>
            </a:pPr>
            <a:r>
              <a:rPr lang="en-US" dirty="0">
                <a:solidFill>
                  <a:schemeClr val="dk1"/>
                </a:solidFill>
                <a:latin typeface="Franklin Gothic Book"/>
                <a:ea typeface="Calibri"/>
                <a:cs typeface="Franklin Gothic Book"/>
                <a:sym typeface="Calibri"/>
              </a:rPr>
              <a:t>Station 2: Information &amp; benefits of </a:t>
            </a:r>
            <a:r>
              <a:rPr lang="en-US" dirty="0" err="1">
                <a:solidFill>
                  <a:schemeClr val="dk1"/>
                </a:solidFill>
                <a:latin typeface="Franklin Gothic Book"/>
                <a:ea typeface="Calibri"/>
                <a:cs typeface="Franklin Gothic Book"/>
                <a:sym typeface="Calibri"/>
              </a:rPr>
              <a:t>Kalo</a:t>
            </a:r>
            <a:r>
              <a:rPr lang="en-US" dirty="0">
                <a:solidFill>
                  <a:schemeClr val="dk1"/>
                </a:solidFill>
                <a:latin typeface="Franklin Gothic Book"/>
                <a:ea typeface="Calibri"/>
                <a:cs typeface="Franklin Gothic Book"/>
                <a:sym typeface="Calibri"/>
              </a:rPr>
              <a:t> (Taro)</a:t>
            </a:r>
          </a:p>
          <a:p>
            <a:pPr lvl="1">
              <a:lnSpc>
                <a:spcPct val="130000"/>
              </a:lnSpc>
              <a:spcBef>
                <a:spcPts val="400"/>
              </a:spcBef>
            </a:pPr>
            <a:r>
              <a:rPr lang="en-US" dirty="0">
                <a:solidFill>
                  <a:schemeClr val="dk1"/>
                </a:solidFill>
                <a:latin typeface="Franklin Gothic Book"/>
                <a:ea typeface="Calibri"/>
                <a:cs typeface="Franklin Gothic Book"/>
                <a:sym typeface="Calibri"/>
              </a:rPr>
              <a:t>Station 3: Tour of the </a:t>
            </a:r>
            <a:r>
              <a:rPr lang="en-US" dirty="0" err="1">
                <a:solidFill>
                  <a:schemeClr val="dk1"/>
                </a:solidFill>
                <a:latin typeface="Franklin Gothic Book"/>
                <a:ea typeface="Calibri"/>
                <a:cs typeface="Franklin Gothic Book"/>
                <a:sym typeface="Calibri"/>
              </a:rPr>
              <a:t>Kahawai</a:t>
            </a:r>
            <a:r>
              <a:rPr lang="en-US" dirty="0">
                <a:solidFill>
                  <a:schemeClr val="dk1"/>
                </a:solidFill>
                <a:latin typeface="Franklin Gothic Book"/>
                <a:ea typeface="Calibri"/>
                <a:cs typeface="Franklin Gothic Book"/>
                <a:sym typeface="Calibri"/>
              </a:rPr>
              <a:t> (Stream)</a:t>
            </a:r>
          </a:p>
          <a:p>
            <a:pPr>
              <a:lnSpc>
                <a:spcPct val="130000"/>
              </a:lnSpc>
              <a:spcBef>
                <a:spcPts val="400"/>
              </a:spcBef>
            </a:pPr>
            <a:r>
              <a:rPr lang="en-US" sz="2000" dirty="0">
                <a:solidFill>
                  <a:schemeClr val="dk1"/>
                </a:solidFill>
                <a:latin typeface="Franklin Gothic Book"/>
                <a:ea typeface="Calibri"/>
                <a:cs typeface="Franklin Gothic Book"/>
                <a:sym typeface="Calibri"/>
              </a:rPr>
              <a:t>Case Study: connecting different worldviews</a:t>
            </a:r>
          </a:p>
          <a:p>
            <a:pPr>
              <a:lnSpc>
                <a:spcPct val="130000"/>
              </a:lnSpc>
              <a:spcBef>
                <a:spcPts val="400"/>
              </a:spcBef>
            </a:pPr>
            <a:r>
              <a:rPr lang="en-US" sz="2000" dirty="0">
                <a:solidFill>
                  <a:schemeClr val="dk1"/>
                </a:solidFill>
                <a:latin typeface="Franklin Gothic Book"/>
                <a:ea typeface="Calibri"/>
                <a:cs typeface="Franklin Gothic Book"/>
                <a:sym typeface="Calibri"/>
              </a:rPr>
              <a:t>Additional references</a:t>
            </a:r>
          </a:p>
          <a:p>
            <a:pPr>
              <a:lnSpc>
                <a:spcPct val="130000"/>
              </a:lnSpc>
              <a:spcBef>
                <a:spcPts val="400"/>
              </a:spcBef>
            </a:pPr>
            <a:r>
              <a:rPr lang="en-US" sz="2000" dirty="0" err="1">
                <a:solidFill>
                  <a:schemeClr val="dk1"/>
                </a:solidFill>
                <a:latin typeface="Franklin Gothic Book"/>
                <a:ea typeface="Calibri"/>
                <a:cs typeface="Franklin Gothic Book"/>
                <a:sym typeface="Calibri"/>
              </a:rPr>
              <a:t>Mahalo</a:t>
            </a:r>
            <a:r>
              <a:rPr lang="en-US" sz="2000" dirty="0">
                <a:solidFill>
                  <a:schemeClr val="dk1"/>
                </a:solidFill>
                <a:latin typeface="Franklin Gothic Book"/>
                <a:ea typeface="Calibri"/>
                <a:cs typeface="Franklin Gothic Book"/>
                <a:sym typeface="Calibri"/>
              </a:rPr>
              <a:t> </a:t>
            </a:r>
            <a:r>
              <a:rPr lang="en-US" sz="2000" dirty="0" err="1">
                <a:solidFill>
                  <a:schemeClr val="dk1"/>
                </a:solidFill>
                <a:latin typeface="Franklin Gothic Book"/>
                <a:ea typeface="Calibri"/>
                <a:cs typeface="Franklin Gothic Book"/>
                <a:sym typeface="Calibri"/>
              </a:rPr>
              <a:t>Oli</a:t>
            </a:r>
            <a:endParaRPr lang="en-US" sz="2000" dirty="0">
              <a:solidFill>
                <a:schemeClr val="dk1"/>
              </a:solidFill>
              <a:latin typeface="Franklin Gothic Book"/>
              <a:ea typeface="Calibri"/>
              <a:cs typeface="Franklin Gothic Book"/>
              <a:sym typeface="Calibri"/>
            </a:endParaRPr>
          </a:p>
          <a:p>
            <a:endParaRPr lang="en-US" dirty="0"/>
          </a:p>
          <a:p>
            <a:pPr lvl="0"/>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3</a:t>
            </a:fld>
            <a:endParaRPr lang="en-US" dirty="0"/>
          </a:p>
        </p:txBody>
      </p:sp>
    </p:spTree>
    <p:extLst>
      <p:ext uri="{BB962C8B-B14F-4D97-AF65-F5344CB8AC3E}">
        <p14:creationId xmlns:p14="http://schemas.microsoft.com/office/powerpoint/2010/main" val="3335129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dirty="0"/>
              <a:t>Cultural Protocol</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p:txBody>
          <a:bodyPr/>
          <a:lstStyle/>
          <a:p>
            <a:pPr lvl="0"/>
            <a:r>
              <a:rPr lang="en-US" dirty="0"/>
              <a:t>Elder and/or leader to start beginning protocol to have everyone on the same page.</a:t>
            </a:r>
          </a:p>
          <a:p>
            <a:pPr marL="0" lvl="0" indent="0">
              <a:buNone/>
            </a:pPr>
            <a:endParaRPr lang="en-US" dirty="0"/>
          </a:p>
          <a:p>
            <a:pPr lvl="0"/>
            <a:r>
              <a:rPr lang="en-US" dirty="0"/>
              <a:t>Words to E </a:t>
            </a:r>
            <a:r>
              <a:rPr lang="en-US" dirty="0" err="1"/>
              <a:t>Hō</a:t>
            </a:r>
            <a:r>
              <a:rPr lang="en-US" dirty="0"/>
              <a:t> Mai (By: Edith </a:t>
            </a:r>
            <a:r>
              <a:rPr lang="en-US" dirty="0" err="1"/>
              <a:t>Kanakaʻole</a:t>
            </a:r>
            <a:r>
              <a:rPr lang="en-US" dirty="0"/>
              <a:t> </a:t>
            </a:r>
            <a:r>
              <a:rPr lang="en-US" dirty="0" err="1"/>
              <a:t>Kanahele</a:t>
            </a:r>
            <a:r>
              <a:rPr lang="en-US" dirty="0"/>
              <a:t>)</a:t>
            </a:r>
          </a:p>
          <a:p>
            <a:pPr marL="0" lvl="0" indent="0">
              <a:lnSpc>
                <a:spcPct val="90000"/>
              </a:lnSpc>
              <a:buClr>
                <a:schemeClr val="dk1"/>
              </a:buClr>
              <a:buSzPts val="2800"/>
              <a:buNone/>
            </a:pPr>
            <a:r>
              <a:rPr lang="en-US" dirty="0"/>
              <a:t>	</a:t>
            </a:r>
            <a:r>
              <a:rPr lang="en-US" i="1" dirty="0"/>
              <a:t>E </a:t>
            </a:r>
            <a:r>
              <a:rPr lang="en-US" i="1" dirty="0" err="1"/>
              <a:t>hō</a:t>
            </a:r>
            <a:r>
              <a:rPr lang="en-US" i="1" dirty="0"/>
              <a:t> </a:t>
            </a:r>
            <a:r>
              <a:rPr lang="en-US" i="1" dirty="0" err="1"/>
              <a:t>mai</a:t>
            </a:r>
            <a:r>
              <a:rPr lang="en-US" i="1" dirty="0"/>
              <a:t> </a:t>
            </a:r>
            <a:r>
              <a:rPr lang="en-US" i="1" dirty="0" err="1"/>
              <a:t>ka</a:t>
            </a:r>
            <a:r>
              <a:rPr lang="en-US" i="1" dirty="0"/>
              <a:t> </a:t>
            </a:r>
            <a:r>
              <a:rPr lang="en-US" i="1" dirty="0" err="1"/>
              <a:t>ʻike</a:t>
            </a:r>
            <a:r>
              <a:rPr lang="en-US" i="1" dirty="0"/>
              <a:t> </a:t>
            </a:r>
            <a:r>
              <a:rPr lang="en-US" i="1" dirty="0" err="1"/>
              <a:t>mai</a:t>
            </a:r>
            <a:r>
              <a:rPr lang="en-US" i="1" dirty="0"/>
              <a:t> </a:t>
            </a:r>
            <a:r>
              <a:rPr lang="en-US" i="1" dirty="0" err="1"/>
              <a:t>luna</a:t>
            </a:r>
            <a:r>
              <a:rPr lang="en-US" i="1" dirty="0"/>
              <a:t> </a:t>
            </a:r>
            <a:r>
              <a:rPr lang="en-US" i="1" dirty="0" err="1"/>
              <a:t>mai</a:t>
            </a:r>
            <a:r>
              <a:rPr lang="en-US" i="1" dirty="0"/>
              <a:t> </a:t>
            </a:r>
            <a:r>
              <a:rPr lang="en-US" i="1" dirty="0" err="1"/>
              <a:t>ē</a:t>
            </a:r>
            <a:endParaRPr lang="en-US" i="1" dirty="0"/>
          </a:p>
          <a:p>
            <a:pPr marL="0" lvl="0" indent="0">
              <a:lnSpc>
                <a:spcPct val="90000"/>
              </a:lnSpc>
              <a:buClr>
                <a:schemeClr val="dk1"/>
              </a:buClr>
              <a:buSzPts val="2800"/>
              <a:buNone/>
            </a:pPr>
            <a:r>
              <a:rPr lang="en-US" i="1" dirty="0"/>
              <a:t>	O </a:t>
            </a:r>
            <a:r>
              <a:rPr lang="en-US" i="1" dirty="0" err="1"/>
              <a:t>nā</a:t>
            </a:r>
            <a:r>
              <a:rPr lang="en-US" i="1" dirty="0"/>
              <a:t> mea </a:t>
            </a:r>
            <a:r>
              <a:rPr lang="en-US" i="1" dirty="0" err="1"/>
              <a:t>huna</a:t>
            </a:r>
            <a:r>
              <a:rPr lang="en-US" i="1" dirty="0"/>
              <a:t> </a:t>
            </a:r>
            <a:r>
              <a:rPr lang="en-US" i="1" dirty="0" err="1"/>
              <a:t>noʻeau</a:t>
            </a:r>
            <a:r>
              <a:rPr lang="en-US" i="1" dirty="0"/>
              <a:t> o </a:t>
            </a:r>
            <a:r>
              <a:rPr lang="en-US" i="1" dirty="0" err="1"/>
              <a:t>nā</a:t>
            </a:r>
            <a:r>
              <a:rPr lang="en-US" i="1" dirty="0"/>
              <a:t> </a:t>
            </a:r>
            <a:r>
              <a:rPr lang="en-US" i="1" dirty="0" err="1"/>
              <a:t>mele</a:t>
            </a:r>
            <a:r>
              <a:rPr lang="en-US" i="1" dirty="0"/>
              <a:t> </a:t>
            </a:r>
            <a:r>
              <a:rPr lang="en-US" i="1" dirty="0" err="1"/>
              <a:t>ē</a:t>
            </a:r>
            <a:endParaRPr lang="en-US" i="1" dirty="0"/>
          </a:p>
          <a:p>
            <a:pPr marL="0" lvl="0" indent="0">
              <a:lnSpc>
                <a:spcPct val="90000"/>
              </a:lnSpc>
              <a:buClr>
                <a:schemeClr val="dk1"/>
              </a:buClr>
              <a:buSzPts val="2800"/>
              <a:buNone/>
            </a:pPr>
            <a:r>
              <a:rPr lang="en-US" i="1" dirty="0"/>
              <a:t>	E </a:t>
            </a:r>
            <a:r>
              <a:rPr lang="en-US" i="1" dirty="0" err="1"/>
              <a:t>hō</a:t>
            </a:r>
            <a:r>
              <a:rPr lang="en-US" i="1" dirty="0"/>
              <a:t> </a:t>
            </a:r>
            <a:r>
              <a:rPr lang="en-US" i="1" dirty="0" err="1"/>
              <a:t>mai</a:t>
            </a:r>
            <a:r>
              <a:rPr lang="en-US" i="1" dirty="0"/>
              <a:t>, e </a:t>
            </a:r>
            <a:r>
              <a:rPr lang="en-US" i="1" dirty="0" err="1"/>
              <a:t>hō</a:t>
            </a:r>
            <a:r>
              <a:rPr lang="en-US" i="1" dirty="0"/>
              <a:t> </a:t>
            </a:r>
            <a:r>
              <a:rPr lang="en-US" i="1" dirty="0" err="1"/>
              <a:t>mai</a:t>
            </a:r>
            <a:r>
              <a:rPr lang="en-US" i="1" dirty="0"/>
              <a:t>, e </a:t>
            </a:r>
            <a:r>
              <a:rPr lang="en-US" i="1" dirty="0" err="1"/>
              <a:t>hō</a:t>
            </a:r>
            <a:r>
              <a:rPr lang="en-US" i="1" dirty="0"/>
              <a:t> </a:t>
            </a:r>
            <a:r>
              <a:rPr lang="en-US" i="1" dirty="0" err="1"/>
              <a:t>mai</a:t>
            </a:r>
            <a:r>
              <a:rPr lang="en-US" i="1" dirty="0"/>
              <a:t> </a:t>
            </a:r>
            <a:r>
              <a:rPr lang="en-US" i="1" dirty="0" err="1"/>
              <a:t>ē</a:t>
            </a:r>
            <a:r>
              <a:rPr lang="en-US" i="1" dirty="0"/>
              <a:t> </a:t>
            </a:r>
            <a:r>
              <a:rPr lang="en-US" dirty="0"/>
              <a:t>(x3)</a:t>
            </a:r>
          </a:p>
          <a:p>
            <a:pPr lvl="0"/>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4</a:t>
            </a:fld>
            <a:endParaRPr lang="en-US" dirty="0"/>
          </a:p>
        </p:txBody>
      </p:sp>
    </p:spTree>
    <p:extLst>
      <p:ext uri="{BB962C8B-B14F-4D97-AF65-F5344CB8AC3E}">
        <p14:creationId xmlns:p14="http://schemas.microsoft.com/office/powerpoint/2010/main" val="752131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dirty="0"/>
              <a:t>Introductions</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p:txBody>
          <a:bodyPr>
            <a:normAutofit/>
          </a:bodyPr>
          <a:lstStyle/>
          <a:p>
            <a:r>
              <a:rPr lang="en-US" dirty="0"/>
              <a:t>Each person introduces themself and where they are from in the Hawaiian language.</a:t>
            </a:r>
          </a:p>
          <a:p>
            <a:pPr marL="0" indent="0">
              <a:buNone/>
            </a:pPr>
            <a:endParaRPr lang="en-US" dirty="0"/>
          </a:p>
          <a:p>
            <a:r>
              <a:rPr lang="en-US" dirty="0"/>
              <a:t>Each person explains what connects them to this place. Follow below:</a:t>
            </a:r>
          </a:p>
          <a:p>
            <a:pPr marL="0" indent="0">
              <a:lnSpc>
                <a:spcPct val="120000"/>
              </a:lnSpc>
              <a:spcBef>
                <a:spcPts val="400"/>
              </a:spcBef>
              <a:buNone/>
            </a:pPr>
            <a:r>
              <a:rPr lang="en-US" i="1" dirty="0"/>
              <a:t>          </a:t>
            </a:r>
          </a:p>
          <a:p>
            <a:pPr marL="0" indent="0">
              <a:lnSpc>
                <a:spcPct val="120000"/>
              </a:lnSpc>
              <a:spcBef>
                <a:spcPts val="400"/>
              </a:spcBef>
              <a:buNone/>
            </a:pPr>
            <a:r>
              <a:rPr lang="en-US" i="1" dirty="0"/>
              <a:t>           Aloha. </a:t>
            </a:r>
            <a:endParaRPr lang="en-US" dirty="0"/>
          </a:p>
          <a:p>
            <a:pPr marL="0" indent="0">
              <a:lnSpc>
                <a:spcPct val="120000"/>
              </a:lnSpc>
              <a:spcBef>
                <a:spcPts val="400"/>
              </a:spcBef>
              <a:buNone/>
            </a:pPr>
            <a:r>
              <a:rPr lang="en-US" i="1" dirty="0"/>
              <a:t>          </a:t>
            </a:r>
            <a:r>
              <a:rPr lang="en-US" i="1" dirty="0" err="1"/>
              <a:t>ʻO</a:t>
            </a:r>
            <a:r>
              <a:rPr lang="en-US" i="1" dirty="0"/>
              <a:t> (first &amp; last name) </a:t>
            </a:r>
            <a:r>
              <a:rPr lang="en-US" i="1" dirty="0" err="1"/>
              <a:t>koʻu</a:t>
            </a:r>
            <a:r>
              <a:rPr lang="en-US" i="1" dirty="0"/>
              <a:t> </a:t>
            </a:r>
            <a:r>
              <a:rPr lang="en-US" i="1" dirty="0" err="1"/>
              <a:t>inoa</a:t>
            </a:r>
            <a:r>
              <a:rPr lang="en-US" i="1" dirty="0"/>
              <a:t>. </a:t>
            </a:r>
            <a:endParaRPr lang="en-US" dirty="0"/>
          </a:p>
          <a:p>
            <a:pPr marL="0" indent="0">
              <a:lnSpc>
                <a:spcPct val="120000"/>
              </a:lnSpc>
              <a:spcBef>
                <a:spcPts val="400"/>
              </a:spcBef>
              <a:buNone/>
            </a:pPr>
            <a:r>
              <a:rPr lang="en-US" i="1" dirty="0"/>
              <a:t>          No (place of residence) </a:t>
            </a:r>
            <a:r>
              <a:rPr lang="en-US" i="1" dirty="0" err="1"/>
              <a:t>mai</a:t>
            </a:r>
            <a:r>
              <a:rPr lang="en-US" i="1" dirty="0"/>
              <a:t> au. </a:t>
            </a:r>
            <a:endParaRPr lang="en-US" dirty="0"/>
          </a:p>
          <a:p>
            <a:pPr marL="0" indent="0">
              <a:lnSpc>
                <a:spcPct val="120000"/>
              </a:lnSpc>
              <a:spcBef>
                <a:spcPts val="400"/>
              </a:spcBef>
              <a:buNone/>
            </a:pPr>
            <a:r>
              <a:rPr lang="en-US" i="1" dirty="0"/>
              <a:t>          What makes me </a:t>
            </a:r>
            <a:r>
              <a:rPr lang="en-US" i="1" dirty="0" err="1"/>
              <a:t>pili</a:t>
            </a:r>
            <a:r>
              <a:rPr lang="en-US" i="1" dirty="0"/>
              <a:t> to Hawaii? </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5</a:t>
            </a:fld>
            <a:endParaRPr lang="en-US" dirty="0"/>
          </a:p>
        </p:txBody>
      </p:sp>
    </p:spTree>
    <p:extLst>
      <p:ext uri="{BB962C8B-B14F-4D97-AF65-F5344CB8AC3E}">
        <p14:creationId xmlns:p14="http://schemas.microsoft.com/office/powerpoint/2010/main" val="1650872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D30FE-9960-F841-B34B-6E1863A60F71}"/>
              </a:ext>
            </a:extLst>
          </p:cNvPr>
          <p:cNvSpPr>
            <a:spLocks noGrp="1"/>
          </p:cNvSpPr>
          <p:nvPr>
            <p:ph type="title"/>
          </p:nvPr>
        </p:nvSpPr>
        <p:spPr/>
        <p:txBody>
          <a:bodyPr/>
          <a:lstStyle/>
          <a:p>
            <a:pPr lvl="0">
              <a:lnSpc>
                <a:spcPct val="90000"/>
              </a:lnSpc>
              <a:spcBef>
                <a:spcPts val="1000"/>
              </a:spcBef>
            </a:pPr>
            <a:r>
              <a:rPr lang="en-US" b="1" dirty="0"/>
              <a:t>Connecting to </a:t>
            </a:r>
            <a:r>
              <a:rPr lang="en-US" b="1" dirty="0" err="1"/>
              <a:t>Moʻolelo</a:t>
            </a:r>
            <a:endParaRPr lang="en-US" dirty="0"/>
          </a:p>
        </p:txBody>
      </p:sp>
    </p:spTree>
    <p:extLst>
      <p:ext uri="{BB962C8B-B14F-4D97-AF65-F5344CB8AC3E}">
        <p14:creationId xmlns:p14="http://schemas.microsoft.com/office/powerpoint/2010/main" val="925740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b="1" dirty="0" err="1"/>
              <a:t>Moʻolelo</a:t>
            </a:r>
            <a:r>
              <a:rPr lang="en-US" b="1" dirty="0"/>
              <a:t> O </a:t>
            </a:r>
            <a:r>
              <a:rPr lang="en-US" b="1" dirty="0" err="1"/>
              <a:t>Hāloa</a:t>
            </a:r>
            <a:endParaRPr lang="en-US" dirty="0"/>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p:txBody>
          <a:bodyPr>
            <a:normAutofit fontScale="92500"/>
          </a:bodyPr>
          <a:lstStyle/>
          <a:p>
            <a:pPr lvl="0"/>
            <a:r>
              <a:rPr lang="en-US" dirty="0"/>
              <a:t>The genealogy of the Hawaiian islands. </a:t>
            </a:r>
            <a:r>
              <a:rPr lang="en-US" dirty="0" err="1"/>
              <a:t>Kahiko</a:t>
            </a:r>
            <a:r>
              <a:rPr lang="en-US" dirty="0"/>
              <a:t> (husband) &amp; </a:t>
            </a:r>
            <a:r>
              <a:rPr lang="en-US" dirty="0" err="1"/>
              <a:t>Kūpūlanakehau</a:t>
            </a:r>
            <a:r>
              <a:rPr lang="en-US" dirty="0"/>
              <a:t> (wife) had a son, </a:t>
            </a:r>
            <a:r>
              <a:rPr lang="en-US" dirty="0" err="1"/>
              <a:t>Wākea</a:t>
            </a:r>
            <a:r>
              <a:rPr lang="en-US" dirty="0"/>
              <a:t>. </a:t>
            </a:r>
            <a:r>
              <a:rPr lang="en-US" dirty="0" err="1"/>
              <a:t>Kūkalaniʻehu</a:t>
            </a:r>
            <a:r>
              <a:rPr lang="en-US" dirty="0"/>
              <a:t> (husband) &amp; </a:t>
            </a:r>
            <a:r>
              <a:rPr lang="en-US" dirty="0" err="1"/>
              <a:t>Kahakauakoko</a:t>
            </a:r>
            <a:r>
              <a:rPr lang="en-US" dirty="0"/>
              <a:t> (wife) had a daughter, </a:t>
            </a:r>
            <a:r>
              <a:rPr lang="en-US" dirty="0" err="1"/>
              <a:t>Papahānaumoku</a:t>
            </a:r>
            <a:r>
              <a:rPr lang="en-US" dirty="0"/>
              <a:t> or Papa. </a:t>
            </a:r>
            <a:r>
              <a:rPr lang="en-US" dirty="0" err="1"/>
              <a:t>Wākea</a:t>
            </a:r>
            <a:r>
              <a:rPr lang="en-US" dirty="0"/>
              <a:t> lived with Papa. The eldest island and their eldest child, Hawaii, was born. Maui, </a:t>
            </a:r>
            <a:r>
              <a:rPr lang="en-US" dirty="0" err="1"/>
              <a:t>Kanaloa</a:t>
            </a:r>
            <a:r>
              <a:rPr lang="en-US" dirty="0"/>
              <a:t> (also known as </a:t>
            </a:r>
            <a:r>
              <a:rPr lang="en-US" dirty="0" err="1"/>
              <a:t>Kahoʻolawe</a:t>
            </a:r>
            <a:r>
              <a:rPr lang="en-US" dirty="0"/>
              <a:t>) was born soon after. Papa decided to leave Hawaii and travel to Tahiti.</a:t>
            </a:r>
          </a:p>
          <a:p>
            <a:pPr lvl="0"/>
            <a:r>
              <a:rPr lang="en-US" dirty="0" err="1"/>
              <a:t>Wākea</a:t>
            </a:r>
            <a:r>
              <a:rPr lang="en-US" dirty="0"/>
              <a:t> took a new wife, </a:t>
            </a:r>
            <a:r>
              <a:rPr lang="en-US" dirty="0" err="1"/>
              <a:t>Kaʻula</a:t>
            </a:r>
            <a:r>
              <a:rPr lang="en-US" dirty="0"/>
              <a:t>. They had a child, </a:t>
            </a:r>
            <a:r>
              <a:rPr lang="en-US" dirty="0" err="1"/>
              <a:t>Lānaʻikaʻula</a:t>
            </a:r>
            <a:r>
              <a:rPr lang="en-US" dirty="0"/>
              <a:t> or </a:t>
            </a:r>
            <a:r>
              <a:rPr lang="en-US" dirty="0" err="1"/>
              <a:t>Lānaʻi</a:t>
            </a:r>
            <a:r>
              <a:rPr lang="en-US" dirty="0"/>
              <a:t>.</a:t>
            </a:r>
          </a:p>
          <a:p>
            <a:pPr lvl="0"/>
            <a:r>
              <a:rPr lang="en-US" dirty="0" err="1"/>
              <a:t>Wākea</a:t>
            </a:r>
            <a:r>
              <a:rPr lang="en-US" dirty="0"/>
              <a:t> took another wife, </a:t>
            </a:r>
            <a:r>
              <a:rPr lang="en-US" dirty="0" err="1"/>
              <a:t>Hina</a:t>
            </a:r>
            <a:r>
              <a:rPr lang="en-US" dirty="0"/>
              <a:t>. They also had a child, </a:t>
            </a:r>
            <a:r>
              <a:rPr lang="en-US" dirty="0" err="1"/>
              <a:t>Molokainuiahina</a:t>
            </a:r>
            <a:r>
              <a:rPr lang="en-US" dirty="0"/>
              <a:t> or </a:t>
            </a:r>
            <a:r>
              <a:rPr lang="en-US" dirty="0" err="1"/>
              <a:t>Molokaʻi</a:t>
            </a:r>
            <a:r>
              <a:rPr lang="en-US" dirty="0"/>
              <a:t>.</a:t>
            </a:r>
          </a:p>
          <a:p>
            <a:pPr lvl="0"/>
            <a:r>
              <a:rPr lang="en-US" dirty="0"/>
              <a:t>Papa returned from Tahiti and became upset over </a:t>
            </a:r>
            <a:r>
              <a:rPr lang="en-US" dirty="0" err="1"/>
              <a:t>Wākeaʻs</a:t>
            </a:r>
            <a:r>
              <a:rPr lang="en-US" dirty="0"/>
              <a:t> two new wives. Papa takes on a new husband, </a:t>
            </a:r>
            <a:r>
              <a:rPr lang="en-US" dirty="0" err="1"/>
              <a:t>Lua</a:t>
            </a:r>
            <a:r>
              <a:rPr lang="en-US" dirty="0"/>
              <a:t>. Born to them was </a:t>
            </a:r>
            <a:r>
              <a:rPr lang="en-US" dirty="0" err="1"/>
              <a:t>Oahulua</a:t>
            </a:r>
            <a:r>
              <a:rPr lang="en-US" dirty="0"/>
              <a:t> or </a:t>
            </a:r>
            <a:r>
              <a:rPr lang="en-US" dirty="0" err="1"/>
              <a:t>Oʻahu</a:t>
            </a:r>
            <a:r>
              <a:rPr lang="en-US" dirty="0"/>
              <a:t>.</a:t>
            </a:r>
          </a:p>
          <a:p>
            <a:pPr lvl="0"/>
            <a:r>
              <a:rPr lang="en-US" dirty="0"/>
              <a:t>Papa eventually returns to </a:t>
            </a:r>
            <a:r>
              <a:rPr lang="en-US" dirty="0" err="1"/>
              <a:t>Wākea</a:t>
            </a:r>
            <a:r>
              <a:rPr lang="en-US" dirty="0"/>
              <a:t> and they end up having </a:t>
            </a:r>
            <a:r>
              <a:rPr lang="en-US" dirty="0" err="1"/>
              <a:t>Kauaʻi</a:t>
            </a:r>
            <a:r>
              <a:rPr lang="en-US" dirty="0"/>
              <a:t>, </a:t>
            </a:r>
            <a:r>
              <a:rPr lang="en-US" dirty="0" err="1"/>
              <a:t>Niʻihau</a:t>
            </a:r>
            <a:r>
              <a:rPr lang="en-US" dirty="0"/>
              <a:t>, </a:t>
            </a:r>
            <a:r>
              <a:rPr lang="en-US" dirty="0" err="1"/>
              <a:t>Lehua</a:t>
            </a:r>
            <a:r>
              <a:rPr lang="en-US" dirty="0"/>
              <a:t>, and </a:t>
            </a:r>
            <a:r>
              <a:rPr lang="en-US" dirty="0" err="1"/>
              <a:t>Kaʻula</a:t>
            </a:r>
            <a:r>
              <a:rPr lang="en-US" dirty="0"/>
              <a:t>.</a:t>
            </a:r>
          </a:p>
          <a:p>
            <a:pPr lvl="0"/>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7</a:t>
            </a:fld>
            <a:endParaRPr lang="en-US" dirty="0"/>
          </a:p>
        </p:txBody>
      </p:sp>
    </p:spTree>
    <p:extLst>
      <p:ext uri="{BB962C8B-B14F-4D97-AF65-F5344CB8AC3E}">
        <p14:creationId xmlns:p14="http://schemas.microsoft.com/office/powerpoint/2010/main" val="4256405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b="1" dirty="0" err="1"/>
              <a:t>Moʻolelo</a:t>
            </a:r>
            <a:r>
              <a:rPr lang="en-US" b="1" dirty="0"/>
              <a:t> O </a:t>
            </a:r>
            <a:r>
              <a:rPr lang="en-US" b="1" dirty="0" err="1"/>
              <a:t>Hāloa</a:t>
            </a:r>
            <a:endParaRPr lang="en-US" dirty="0"/>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p:txBody>
          <a:bodyPr>
            <a:normAutofit fontScale="92500"/>
          </a:bodyPr>
          <a:lstStyle/>
          <a:p>
            <a:pPr lvl="0"/>
            <a:r>
              <a:rPr lang="en-US" dirty="0" err="1"/>
              <a:t>Wākea</a:t>
            </a:r>
            <a:r>
              <a:rPr lang="en-US" dirty="0"/>
              <a:t> and </a:t>
            </a:r>
            <a:r>
              <a:rPr lang="en-US" dirty="0" err="1"/>
              <a:t>Hoʻohōkūkalani</a:t>
            </a:r>
            <a:r>
              <a:rPr lang="en-US" dirty="0"/>
              <a:t> had a premature birth and named him </a:t>
            </a:r>
            <a:r>
              <a:rPr lang="en-US" dirty="0" err="1"/>
              <a:t>Hāloanakalaukapalili</a:t>
            </a:r>
            <a:r>
              <a:rPr lang="en-US" dirty="0"/>
              <a:t>. They buried him outside their house and from that spot grew a taro plant. This plant is known to be the source of all taro plants in Hawaii.</a:t>
            </a:r>
          </a:p>
          <a:p>
            <a:pPr lvl="0"/>
            <a:r>
              <a:rPr lang="en-US" dirty="0"/>
              <a:t>This couple had another child and they named him </a:t>
            </a:r>
            <a:r>
              <a:rPr lang="en-US" dirty="0" err="1"/>
              <a:t>Hāloa</a:t>
            </a:r>
            <a:r>
              <a:rPr lang="en-US" dirty="0"/>
              <a:t>. </a:t>
            </a:r>
            <a:r>
              <a:rPr lang="en-US" dirty="0" err="1"/>
              <a:t>Hāloa</a:t>
            </a:r>
            <a:r>
              <a:rPr lang="en-US" dirty="0"/>
              <a:t> lives and becomes the first ancestor, first man, first chief of the Hawaiian race. Both the taro plant and the land are older siblings to the Hawaiian people just the same as the Hawaiian people are younger siblings to the taro plant and land. Therefore, the younger sibling always takes care of the older sibling and in return the older sibling takes care of the younger sibling. </a:t>
            </a:r>
          </a:p>
          <a:p>
            <a:pPr lvl="0"/>
            <a:r>
              <a:rPr lang="en-US" dirty="0"/>
              <a:t>This relationship is shown in how Hawaiian people see land. The land is not owned but rather should be taken care of and in return, the land will take care of its people in all ways through sustenance: physically, spiritually, and  mentally.</a:t>
            </a:r>
          </a:p>
          <a:p>
            <a:pPr lvl="0"/>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8</a:t>
            </a:fld>
            <a:endParaRPr lang="en-US" dirty="0"/>
          </a:p>
        </p:txBody>
      </p:sp>
    </p:spTree>
    <p:extLst>
      <p:ext uri="{BB962C8B-B14F-4D97-AF65-F5344CB8AC3E}">
        <p14:creationId xmlns:p14="http://schemas.microsoft.com/office/powerpoint/2010/main" val="4256405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b="1" dirty="0"/>
              <a:t>Retell the </a:t>
            </a:r>
            <a:r>
              <a:rPr lang="en-US" b="1" dirty="0" err="1"/>
              <a:t>Moʻolelo</a:t>
            </a:r>
            <a:endParaRPr lang="en-US" dirty="0"/>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p:txBody>
          <a:bodyPr>
            <a:normAutofit/>
          </a:bodyPr>
          <a:lstStyle/>
          <a:p>
            <a:pPr lvl="0"/>
            <a:r>
              <a:rPr lang="en-US" dirty="0"/>
              <a:t>Where does the story take place?</a:t>
            </a:r>
          </a:p>
          <a:p>
            <a:pPr lvl="0"/>
            <a:r>
              <a:rPr lang="en-US" dirty="0"/>
              <a:t>Who are the people involved?</a:t>
            </a:r>
          </a:p>
          <a:p>
            <a:pPr lvl="0"/>
            <a:r>
              <a:rPr lang="en-US" dirty="0"/>
              <a:t>What was one thing from the </a:t>
            </a:r>
            <a:r>
              <a:rPr lang="en-US" dirty="0" err="1"/>
              <a:t>moʻolelo</a:t>
            </a:r>
            <a:r>
              <a:rPr lang="en-US" dirty="0"/>
              <a:t> that you remembered in the:</a:t>
            </a:r>
          </a:p>
          <a:p>
            <a:pPr lvl="1"/>
            <a:r>
              <a:rPr lang="en-US" dirty="0"/>
              <a:t>Beginning</a:t>
            </a:r>
          </a:p>
          <a:p>
            <a:pPr lvl="1"/>
            <a:r>
              <a:rPr lang="en-US" dirty="0"/>
              <a:t>Middle</a:t>
            </a:r>
          </a:p>
          <a:p>
            <a:pPr lvl="1"/>
            <a:r>
              <a:rPr lang="en-US" dirty="0"/>
              <a:t>End</a:t>
            </a:r>
          </a:p>
          <a:p>
            <a:pPr lvl="0"/>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9</a:t>
            </a:fld>
            <a:endParaRPr lang="en-US" dirty="0"/>
          </a:p>
        </p:txBody>
      </p:sp>
    </p:spTree>
    <p:extLst>
      <p:ext uri="{BB962C8B-B14F-4D97-AF65-F5344CB8AC3E}">
        <p14:creationId xmlns:p14="http://schemas.microsoft.com/office/powerpoint/2010/main" val="4256405823"/>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5188"/>
      </a:dk2>
      <a:lt2>
        <a:srgbClr val="F3F3F3"/>
      </a:lt2>
      <a:accent1>
        <a:srgbClr val="0078AE"/>
      </a:accent1>
      <a:accent2>
        <a:srgbClr val="595B5D"/>
      </a:accent2>
      <a:accent3>
        <a:srgbClr val="BABBBD"/>
      </a:accent3>
      <a:accent4>
        <a:srgbClr val="5E9732"/>
      </a:accent4>
      <a:accent5>
        <a:srgbClr val="0072CE"/>
      </a:accent5>
      <a:accent6>
        <a:srgbClr val="C31230"/>
      </a:accent6>
      <a:hlink>
        <a:srgbClr val="005188"/>
      </a:hlink>
      <a:folHlink>
        <a:srgbClr val="005188"/>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ensitive xmlns="cc0073e7-31cd-4c32-9712-79659562e3c7">false</Sensitive>
    <TaxCatchAll xmlns="cc0073e7-31cd-4c32-9712-79659562e3c7"/>
    <Fiscal_x0020_Year xmlns="cc0073e7-31cd-4c32-9712-79659562e3c7" xsi:nil="true"/>
    <ImageCreateDate xmlns="5609E696-5F37-4D9F-96D6-98DB28F7DB89" xsi:nil="true"/>
    <wic_System_Copyright xmlns="http://schemas.microsoft.com/sharepoint/v3/fields" xsi:nil="true"/>
  </documentManagement>
</p:properties>
</file>

<file path=customXml/item3.xml><?xml version="1.0" encoding="utf-8"?>
<?mso-contentType ?>
<SharedContentType xmlns="Microsoft.SharePoint.Taxonomy.ContentTypeSync" SourceId="568ddf3f-b77f-46a0-9295-2b9495b51427" ContentTypeId="0x0101" PreviousValue="false"/>
</file>

<file path=customXml/item4.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D3764D8EE60BC84DA436FD09F3D61B62" ma:contentTypeVersion="0" ma:contentTypeDescription="Upload an image." ma:contentTypeScope="" ma:versionID="2a4a9b93c53b327be49461cb1c6b2884">
  <xsd:schema xmlns:xsd="http://www.w3.org/2001/XMLSchema" xmlns:xs="http://www.w3.org/2001/XMLSchema" xmlns:p="http://schemas.microsoft.com/office/2006/metadata/properties" xmlns:ns1="http://schemas.microsoft.com/sharepoint/v3" xmlns:ns2="5609E696-5F37-4D9F-96D6-98DB28F7DB89" xmlns:ns3="cc0073e7-31cd-4c32-9712-79659562e3c7" xmlns:ns4="http://schemas.microsoft.com/sharepoint/v3/fields" targetNamespace="http://schemas.microsoft.com/office/2006/metadata/properties" ma:root="true" ma:fieldsID="8f31663a52f26820020d0ae83534e40c" ns1:_="" ns2:_="" ns3:_="" ns4:_="">
    <xsd:import namespace="http://schemas.microsoft.com/sharepoint/v3"/>
    <xsd:import namespace="5609E696-5F37-4D9F-96D6-98DB28F7DB89"/>
    <xsd:import namespace="cc0073e7-31cd-4c32-9712-79659562e3c7"/>
    <xsd:import namespace="http://schemas.microsoft.com/sharepoint/v3/fields"/>
    <xsd:element name="properties">
      <xsd:complexType>
        <xsd:sequence>
          <xsd:element name="documentManagement">
            <xsd:complexType>
              <xsd:all>
                <xsd:element ref="ns3:Fiscal_x0020_Year" minOccurs="0"/>
                <xsd:element ref="ns3:TaxCatchAll" minOccurs="0"/>
                <xsd:element ref="ns3:TaxCatchAllLabel" minOccurs="0"/>
                <xsd:element ref="ns3:Sensitive" minOccurs="0"/>
                <xsd:element ref="ns2:ImageHeight" minOccurs="0"/>
                <xsd:element ref="ns2:ImageCreateDate" minOccurs="0"/>
                <xsd:element ref="ns4:wic_System_Copyright" minOccurs="0"/>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19" nillable="true" ma:displayName="URL Path" ma:hidden="true" ma:list="Docs" ma:internalName="FileRef" ma:readOnly="true" ma:showField="FullUrl">
      <xsd:simpleType>
        <xsd:restriction base="dms:Lookup"/>
      </xsd:simpleType>
    </xsd:element>
    <xsd:element name="File_x0020_Type" ma:index="20" nillable="true" ma:displayName="File Type" ma:hidden="true" ma:internalName="File_x0020_Type" ma:readOnly="true">
      <xsd:simpleType>
        <xsd:restriction base="dms:Text"/>
      </xsd:simpleType>
    </xsd:element>
    <xsd:element name="HTML_x0020_File_x0020_Type" ma:index="21" nillable="true" ma:displayName="HTML File Type" ma:hidden="true" ma:internalName="HTML_x0020_File_x0020_Type" ma:readOnly="true">
      <xsd:simpleType>
        <xsd:restriction base="dms:Text"/>
      </xsd:simpleType>
    </xsd:element>
    <xsd:element name="FSObjType" ma:index="22"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5609E696-5F37-4D9F-96D6-98DB28F7DB89" elementFormDefault="qualified">
    <xsd:import namespace="http://schemas.microsoft.com/office/2006/documentManagement/types"/>
    <xsd:import namespace="http://schemas.microsoft.com/office/infopath/2007/PartnerControls"/>
    <xsd:element name="ImageHeight" ma:index="14" nillable="true" ma:displayName="Height" ma:internalName="ImageHeight" ma:readOnly="true">
      <xsd:simpleType>
        <xsd:restriction base="dms:Unknown"/>
      </xsd:simpleType>
    </xsd:element>
    <xsd:element name="ImageCreateDate" ma:index="17" nillable="true" ma:displayName="Date Picture Taken" ma:format="DateTime" ma:hidden="true" ma:internalName="ImageCreateDate">
      <xsd:simpleType>
        <xsd:restriction base="dms:DateTime"/>
      </xsd:simpleType>
    </xsd:element>
    <xsd:element name="ThumbnailExists" ma:index="28" nillable="true" ma:displayName="Thumbnail Exists" ma:default="FALSE" ma:hidden="true" ma:internalName="ThumbnailExists" ma:readOnly="true">
      <xsd:simpleType>
        <xsd:restriction base="dms:Boolean"/>
      </xsd:simpleType>
    </xsd:element>
    <xsd:element name="PreviewExists" ma:index="29" nillable="true" ma:displayName="Preview Exists" ma:default="FALSE" ma:hidden="true" ma:internalName="PreviewExists" ma:readOnly="true">
      <xsd:simpleType>
        <xsd:restriction base="dms:Boolean"/>
      </xsd:simpleType>
    </xsd:element>
    <xsd:element name="ImageWidth" ma:index="30" nillable="true" ma:displayName="Width" ma:internalName="ImageWidth"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c0073e7-31cd-4c32-9712-79659562e3c7" elementFormDefault="qualified">
    <xsd:import namespace="http://schemas.microsoft.com/office/2006/documentManagement/types"/>
    <xsd:import namespace="http://schemas.microsoft.com/office/infopath/2007/PartnerControls"/>
    <xsd:element name="Fiscal_x0020_Year" ma:index="8" nillable="true" ma:displayName="Fiscal Year" ma:decimals="0" ma:description="The government fiscal year in which the content item originated." ma:internalName="Fiscal_x0020_Year" ma:percentage="FALSE">
      <xsd:simpleType>
        <xsd:restriction base="dms:Number"/>
      </xsd:simpleType>
    </xsd:element>
    <xsd:element name="TaxCatchAll" ma:index="9" nillable="true" ma:displayName="Taxonomy Catch All Column" ma:hidden="true" ma:list="{8a008d09-82c3-49e4-8482-d521e6aef97e}" ma:internalName="TaxCatchAll" ma:showField="CatchAllData" ma:web="6e752415-05a2-45da-89e8-c791e9e9dd3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8a008d09-82c3-49e4-8482-d521e6aef97e}" ma:internalName="TaxCatchAllLabel" ma:readOnly="true" ma:showField="CatchAllDataLabel" ma:web="6e752415-05a2-45da-89e8-c791e9e9dd3b">
      <xsd:complexType>
        <xsd:complexContent>
          <xsd:extension base="dms:MultiChoiceLookup">
            <xsd:sequence>
              <xsd:element name="Value" type="dms:Lookup" maxOccurs="unbounded" minOccurs="0" nillable="true"/>
            </xsd:sequence>
          </xsd:extension>
        </xsd:complexContent>
      </xsd:complexType>
    </xsd:element>
    <xsd:element name="Sensitive" ma:index="11" nillable="true" ma:displayName="Sensitive" ma:default="0" ma:internalName="Sensiti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8"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2"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5" ma:displayName="Comments"/>
        <xsd:element name="keywords" minOccurs="0" maxOccurs="1" type="xsd:string" ma:index="2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976EDC-3E53-4B2A-8042-2CE68B9B81E7}">
  <ds:schemaRefs>
    <ds:schemaRef ds:uri="http://schemas.microsoft.com/sharepoint/v3/contenttype/forms"/>
  </ds:schemaRefs>
</ds:datastoreItem>
</file>

<file path=customXml/itemProps2.xml><?xml version="1.0" encoding="utf-8"?>
<ds:datastoreItem xmlns:ds="http://schemas.openxmlformats.org/officeDocument/2006/customXml" ds:itemID="{6DB5BB03-DD21-4258-90BA-4BA883F2CE48}">
  <ds:schemaRefs>
    <ds:schemaRef ds:uri="http://schemas.microsoft.com/office/2006/metadata/properties"/>
    <ds:schemaRef ds:uri="http://schemas.microsoft.com/office/infopath/2007/PartnerControls"/>
    <ds:schemaRef ds:uri="cc0073e7-31cd-4c32-9712-79659562e3c7"/>
    <ds:schemaRef ds:uri="5609E696-5F37-4D9F-96D6-98DB28F7DB89"/>
    <ds:schemaRef ds:uri="http://schemas.microsoft.com/sharepoint/v3/fields"/>
  </ds:schemaRefs>
</ds:datastoreItem>
</file>

<file path=customXml/itemProps3.xml><?xml version="1.0" encoding="utf-8"?>
<ds:datastoreItem xmlns:ds="http://schemas.openxmlformats.org/officeDocument/2006/customXml" ds:itemID="{5B0C217F-4955-4D52-A75D-B4ED68576F88}">
  <ds:schemaRefs>
    <ds:schemaRef ds:uri="Microsoft.SharePoint.Taxonomy.ContentTypeSync"/>
  </ds:schemaRefs>
</ds:datastoreItem>
</file>

<file path=customXml/itemProps4.xml><?xml version="1.0" encoding="utf-8"?>
<ds:datastoreItem xmlns:ds="http://schemas.openxmlformats.org/officeDocument/2006/customXml" ds:itemID="{6864991E-63B0-4602-A484-E56D884E0C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09E696-5F37-4D9F-96D6-98DB28F7DB89"/>
    <ds:schemaRef ds:uri="cc0073e7-31cd-4c32-9712-79659562e3c7"/>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4682</TotalTime>
  <Words>2104</Words>
  <Application>Microsoft Office PowerPoint</Application>
  <PresentationFormat>Widescreen</PresentationFormat>
  <Paragraphs>231</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Module #9 Traditional, Sustainability Practices and Emergency Management </vt:lpstr>
      <vt:lpstr>Learning Objectives</vt:lpstr>
      <vt:lpstr>Module Sections</vt:lpstr>
      <vt:lpstr>Cultural Protocol</vt:lpstr>
      <vt:lpstr>Introductions</vt:lpstr>
      <vt:lpstr>Connecting to Moʻolelo</vt:lpstr>
      <vt:lpstr>Moʻolelo O Hāloa</vt:lpstr>
      <vt:lpstr>Moʻolelo O Hāloa</vt:lpstr>
      <vt:lpstr>Retell the Moʻolelo</vt:lpstr>
      <vt:lpstr>Moʻolelo &amp; critical dialogue</vt:lpstr>
      <vt:lpstr>Group Activity</vt:lpstr>
      <vt:lpstr>Group Activity Instructions</vt:lpstr>
      <vt:lpstr>Station 1: Kalo (Taro) Plant</vt:lpstr>
      <vt:lpstr>Part of the Kalo (Taro)</vt:lpstr>
      <vt:lpstr>Group Activity</vt:lpstr>
      <vt:lpstr>Station 2: Information &amp; Benefits of Kalo (Taro)</vt:lpstr>
      <vt:lpstr>Information &amp; Benefits of Kalo (Taro)</vt:lpstr>
      <vt:lpstr>Station 3: Tour of the Kahawai (Stream)</vt:lpstr>
      <vt:lpstr>The stream surrounding the Loʻi</vt:lpstr>
      <vt:lpstr>Group Activity: Gather to share</vt:lpstr>
      <vt:lpstr> Case Study</vt:lpstr>
      <vt:lpstr>Oli Mahalo</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FEMA User</dc:creator>
  <cp:keywords/>
  <dc:description/>
  <cp:lastModifiedBy>Julie Maldonado</cp:lastModifiedBy>
  <cp:revision>198</cp:revision>
  <cp:lastPrinted>2020-03-02T16:45:50Z</cp:lastPrinted>
  <dcterms:created xsi:type="dcterms:W3CDTF">2012-11-19T20:41:22Z</dcterms:created>
  <dcterms:modified xsi:type="dcterms:W3CDTF">2022-11-15T17:36:08Z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0x0101009148F5A04DDD49CBA7127AADA5FB792B00AADE34325A8B49CDA8BB4DB53328F21400D3764D8EE60BC84DA436FD09F3D61B62</vt:lpwstr>
  </property>
</Properties>
</file>